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5" r:id="rId2"/>
    <p:sldId id="266" r:id="rId3"/>
    <p:sldId id="267" r:id="rId4"/>
    <p:sldId id="268" r:id="rId5"/>
    <p:sldId id="269" r:id="rId6"/>
    <p:sldId id="271" r:id="rId7"/>
    <p:sldId id="270" r:id="rId8"/>
    <p:sldId id="272" r:id="rId9"/>
    <p:sldId id="27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FEDF50-AE3B-6E1F-48FD-53162511BC18}" v="7" dt="2023-01-10T13:27:06.875"/>
    <p1510:client id="{0DEA9CBA-C463-652B-6E3F-F54674166AA8}" v="14" dt="2023-01-11T08:28:28.154"/>
    <p1510:client id="{356ABDDF-4E30-44BC-8C55-FB69F44D7CEF}" v="159" dt="2023-01-10T17:07:39.058"/>
    <p1510:client id="{387988B6-4CB1-5FD9-A20B-2C13B54EC96E}" v="32" dt="2023-01-11T07:51:52.716"/>
    <p1510:client id="{A197DD7F-BC2D-B236-F88F-EC2B5C70A73B}" v="429" dt="2023-01-10T13:18:01.767"/>
    <p1510:client id="{B5BA0E41-B829-6E55-C9C3-C441FE3A17E1}" v="53" dt="2023-01-11T07:37:16.715"/>
    <p1510:client id="{CA14BDCC-8995-4DFF-B274-C254E02BEBD4}" v="332" dt="2023-01-10T12:36:21.878"/>
    <p1510:client id="{D96B38E3-A9C2-9333-A857-8C9A0143C3CA}" v="8" dt="2023-01-10T17:10:40.623"/>
    <p1510:client id="{DD08B2A5-746E-678F-5A32-FE6C454CC9CA}" v="196" dt="2023-01-11T10:13:53.097"/>
    <p1510:client id="{F5F5DDD6-2087-7E4E-F296-C72B8D4E3724}" v="245" dt="2023-01-11T06:58:15.2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image" Target="../media/image29.svg"/><Relationship Id="rId16" Type="http://schemas.openxmlformats.org/officeDocument/2006/relationships/image" Target="../media/image43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Relationship Id="rId14" Type="http://schemas.openxmlformats.org/officeDocument/2006/relationships/image" Target="../media/image41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48.png"/><Relationship Id="rId7" Type="http://schemas.openxmlformats.org/officeDocument/2006/relationships/image" Target="../media/image5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10" Type="http://schemas.openxmlformats.org/officeDocument/2006/relationships/image" Target="../media/image53.svg"/><Relationship Id="rId4" Type="http://schemas.openxmlformats.org/officeDocument/2006/relationships/image" Target="../media/image49.svg"/><Relationship Id="rId9" Type="http://schemas.openxmlformats.org/officeDocument/2006/relationships/image" Target="../media/image5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image" Target="../media/image29.svg"/><Relationship Id="rId16" Type="http://schemas.openxmlformats.org/officeDocument/2006/relationships/image" Target="../media/image43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Relationship Id="rId14" Type="http://schemas.openxmlformats.org/officeDocument/2006/relationships/image" Target="../media/image41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48.png"/><Relationship Id="rId7" Type="http://schemas.openxmlformats.org/officeDocument/2006/relationships/image" Target="../media/image5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10" Type="http://schemas.openxmlformats.org/officeDocument/2006/relationships/image" Target="../media/image53.svg"/><Relationship Id="rId4" Type="http://schemas.openxmlformats.org/officeDocument/2006/relationships/image" Target="../media/image49.svg"/><Relationship Id="rId9" Type="http://schemas.openxmlformats.org/officeDocument/2006/relationships/image" Target="../media/image5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>
      <a:schemeClr val="accent2"/>
      <a:schemeClr val="accent3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47679E-D0FC-4029-B8B2-7D85B1A491AB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text_accent3_2" csCatId="accent3" phldr="1"/>
      <dgm:spPr/>
      <dgm:t>
        <a:bodyPr/>
        <a:lstStyle/>
        <a:p>
          <a:endParaRPr lang="en-US"/>
        </a:p>
      </dgm:t>
    </dgm:pt>
    <dgm:pt modelId="{5D7849B2-DE90-4E41-B394-2064D7C54F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The fast-changing world is evolving towards automation rapidly every day, and a good network system is inevitable anywhere to properly manage an automated system.</a:t>
          </a:r>
          <a:r>
            <a:rPr lang="en-US" dirty="0">
              <a:solidFill>
                <a:schemeClr val="bg1"/>
              </a:solidFill>
              <a:latin typeface="Calibri Light" panose="020F0302020204030204"/>
            </a:rPr>
            <a:t> </a:t>
          </a:r>
          <a:endParaRPr lang="en-US" dirty="0">
            <a:solidFill>
              <a:schemeClr val="bg1"/>
            </a:solidFill>
          </a:endParaRPr>
        </a:p>
      </dgm:t>
    </dgm:pt>
    <dgm:pt modelId="{FA0B6720-FF3F-484D-8C5E-F1E6B1814597}" type="parTrans" cxnId="{ADF78947-E4DF-4F46-836C-1FD82C338B7C}">
      <dgm:prSet/>
      <dgm:spPr/>
      <dgm:t>
        <a:bodyPr/>
        <a:lstStyle/>
        <a:p>
          <a:endParaRPr lang="en-US"/>
        </a:p>
      </dgm:t>
    </dgm:pt>
    <dgm:pt modelId="{6A9A5BE0-3EB5-4AC1-8511-65D7A883893E}" type="sibTrans" cxnId="{ADF78947-E4DF-4F46-836C-1FD82C338B7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7BD4034-D230-4156-8401-1B4D391C3E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Before implementing a network system, it is necessary to visualize and learn a protocol to understand the system in depth and identify its issues.</a:t>
          </a:r>
          <a:r>
            <a:rPr lang="en-US" dirty="0">
              <a:solidFill>
                <a:schemeClr val="bg1"/>
              </a:solidFill>
              <a:latin typeface="Calibri Light" panose="020F0302020204030204"/>
            </a:rPr>
            <a:t> </a:t>
          </a:r>
          <a:endParaRPr lang="en-US" dirty="0">
            <a:solidFill>
              <a:schemeClr val="bg1"/>
            </a:solidFill>
          </a:endParaRPr>
        </a:p>
      </dgm:t>
    </dgm:pt>
    <dgm:pt modelId="{D3E454D7-E74B-4072-8548-EF41CE5F24BE}" type="parTrans" cxnId="{4DA31F22-D550-4AAB-98DC-BE3866FAAF42}">
      <dgm:prSet/>
      <dgm:spPr/>
      <dgm:t>
        <a:bodyPr/>
        <a:lstStyle/>
        <a:p>
          <a:endParaRPr lang="en-US"/>
        </a:p>
      </dgm:t>
    </dgm:pt>
    <dgm:pt modelId="{EFA271A3-3D1D-481E-B768-1BD876DC7161}" type="sibTrans" cxnId="{4DA31F22-D550-4AAB-98DC-BE3866FAAF4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8E3E823-DDF8-4250-AD58-A4DFA98A2A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Packet Tracer is a cross-platform visual simulation tool designed by Cisco Systems that allows users to create network topologies and imitate modern computer networks.</a:t>
          </a:r>
          <a:r>
            <a:rPr lang="en-US" dirty="0">
              <a:solidFill>
                <a:schemeClr val="bg1"/>
              </a:solidFill>
              <a:latin typeface="Calibri Light" panose="020F0302020204030204"/>
            </a:rPr>
            <a:t> </a:t>
          </a:r>
          <a:endParaRPr lang="en-US" dirty="0">
            <a:solidFill>
              <a:schemeClr val="bg1"/>
            </a:solidFill>
          </a:endParaRPr>
        </a:p>
      </dgm:t>
    </dgm:pt>
    <dgm:pt modelId="{11426B35-A769-4AC5-95BF-D172D5358270}" type="parTrans" cxnId="{8AE8B760-4988-44F5-AF39-7EC75FFF404E}">
      <dgm:prSet/>
      <dgm:spPr/>
      <dgm:t>
        <a:bodyPr/>
        <a:lstStyle/>
        <a:p>
          <a:endParaRPr lang="en-US"/>
        </a:p>
      </dgm:t>
    </dgm:pt>
    <dgm:pt modelId="{35892547-4A0E-4E96-8513-029E0337B478}" type="sibTrans" cxnId="{8AE8B760-4988-44F5-AF39-7EC75FFF404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D39F1A7-802E-452F-B32D-4B6F10689DA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It helps network developers design prototype models and provides a virtual network simulation platform that helps simulate projects and observe their efficiency in the real world.</a:t>
          </a:r>
          <a:r>
            <a:rPr lang="en-US" dirty="0">
              <a:solidFill>
                <a:schemeClr val="bg1"/>
              </a:solidFill>
              <a:latin typeface="Calibri Light" panose="020F0302020204030204"/>
            </a:rPr>
            <a:t> </a:t>
          </a:r>
          <a:endParaRPr lang="en-US" dirty="0">
            <a:solidFill>
              <a:schemeClr val="bg1"/>
            </a:solidFill>
          </a:endParaRPr>
        </a:p>
      </dgm:t>
    </dgm:pt>
    <dgm:pt modelId="{2074D9E9-0FC7-425A-B796-5F0C64E9AF16}" type="parTrans" cxnId="{7AA8FD2B-4722-4302-8FCD-F24650B7BB49}">
      <dgm:prSet/>
      <dgm:spPr/>
      <dgm:t>
        <a:bodyPr/>
        <a:lstStyle/>
        <a:p>
          <a:endParaRPr lang="en-US"/>
        </a:p>
      </dgm:t>
    </dgm:pt>
    <dgm:pt modelId="{AB05DA56-7E66-4FF5-BCA7-AAB19E9935E1}" type="sibTrans" cxnId="{7AA8FD2B-4722-4302-8FCD-F24650B7BB4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6B63456-695A-402A-B5B1-EFA7C8D990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In this research, the authors have developed a prototype of the network design of an airport using a Cisco Packet Tracer.</a:t>
          </a:r>
          <a:r>
            <a:rPr lang="en-US" dirty="0">
              <a:solidFill>
                <a:schemeClr val="bg1"/>
              </a:solidFill>
              <a:latin typeface="Calibri Light" panose="020F0302020204030204"/>
            </a:rPr>
            <a:t> </a:t>
          </a:r>
          <a:endParaRPr lang="en-US" dirty="0">
            <a:solidFill>
              <a:schemeClr val="bg1"/>
            </a:solidFill>
          </a:endParaRPr>
        </a:p>
      </dgm:t>
    </dgm:pt>
    <dgm:pt modelId="{4DFF37C8-1C01-4C29-9AAF-C8A93B583CB5}" type="parTrans" cxnId="{59016D4C-3E6F-40B3-B8AC-2FD10C4F163D}">
      <dgm:prSet/>
      <dgm:spPr/>
      <dgm:t>
        <a:bodyPr/>
        <a:lstStyle/>
        <a:p>
          <a:endParaRPr lang="en-US"/>
        </a:p>
      </dgm:t>
    </dgm:pt>
    <dgm:pt modelId="{7656DF88-B748-4246-BAA8-BA8EEB82813E}" type="sibTrans" cxnId="{59016D4C-3E6F-40B3-B8AC-2FD10C4F163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116C75A-0331-46D7-A0CA-2F8641BB34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The process that depicts how the network system will work in real life is explained and the simulation of data transmission is provided.</a:t>
          </a:r>
        </a:p>
      </dgm:t>
    </dgm:pt>
    <dgm:pt modelId="{87DC7D2E-2CBB-458B-BABD-C64F74C7C9AB}" type="parTrans" cxnId="{21F8B01C-487F-42AA-899C-BB6B80196979}">
      <dgm:prSet/>
      <dgm:spPr/>
      <dgm:t>
        <a:bodyPr/>
        <a:lstStyle/>
        <a:p>
          <a:endParaRPr lang="en-US"/>
        </a:p>
      </dgm:t>
    </dgm:pt>
    <dgm:pt modelId="{A4E1ABF9-B957-4A92-B815-0E491682365E}" type="sibTrans" cxnId="{21F8B01C-487F-42AA-899C-BB6B80196979}">
      <dgm:prSet/>
      <dgm:spPr/>
      <dgm:t>
        <a:bodyPr/>
        <a:lstStyle/>
        <a:p>
          <a:endParaRPr lang="en-US"/>
        </a:p>
      </dgm:t>
    </dgm:pt>
    <dgm:pt modelId="{518FFF7C-1326-4F87-B922-57F9BD5DA1FE}" type="pres">
      <dgm:prSet presAssocID="{3247679E-D0FC-4029-B8B2-7D85B1A491AB}" presName="root" presStyleCnt="0">
        <dgm:presLayoutVars>
          <dgm:dir/>
          <dgm:resizeHandles val="exact"/>
        </dgm:presLayoutVars>
      </dgm:prSet>
      <dgm:spPr/>
    </dgm:pt>
    <dgm:pt modelId="{40D12CD6-9FE0-4EA4-AD09-BDF0B565D7DE}" type="pres">
      <dgm:prSet presAssocID="{3247679E-D0FC-4029-B8B2-7D85B1A491AB}" presName="container" presStyleCnt="0">
        <dgm:presLayoutVars>
          <dgm:dir/>
          <dgm:resizeHandles val="exact"/>
        </dgm:presLayoutVars>
      </dgm:prSet>
      <dgm:spPr/>
    </dgm:pt>
    <dgm:pt modelId="{82CA7608-959B-4B22-B7BA-9E6C88ECCAD2}" type="pres">
      <dgm:prSet presAssocID="{5D7849B2-DE90-4E41-B394-2064D7C54FEF}" presName="compNode" presStyleCnt="0"/>
      <dgm:spPr/>
    </dgm:pt>
    <dgm:pt modelId="{D730FF94-832A-4D08-9066-6F210D3066A3}" type="pres">
      <dgm:prSet presAssocID="{5D7849B2-DE90-4E41-B394-2064D7C54FEF}" presName="iconBgRect" presStyleLbl="bgShp" presStyleIdx="0" presStyleCnt="6"/>
      <dgm:spPr/>
    </dgm:pt>
    <dgm:pt modelId="{A6D2D8E7-8788-4CCF-8E41-2E847168F96E}" type="pres">
      <dgm:prSet presAssocID="{5D7849B2-DE90-4E41-B394-2064D7C54FEF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19E17DC6-8B0F-4571-9F15-44AF5A299E14}" type="pres">
      <dgm:prSet presAssocID="{5D7849B2-DE90-4E41-B394-2064D7C54FEF}" presName="spaceRect" presStyleCnt="0"/>
      <dgm:spPr/>
    </dgm:pt>
    <dgm:pt modelId="{70FDE0C3-8D0F-4385-9F7F-6D3114FFAC97}" type="pres">
      <dgm:prSet presAssocID="{5D7849B2-DE90-4E41-B394-2064D7C54FEF}" presName="textRect" presStyleLbl="revTx" presStyleIdx="0" presStyleCnt="6">
        <dgm:presLayoutVars>
          <dgm:chMax val="1"/>
          <dgm:chPref val="1"/>
        </dgm:presLayoutVars>
      </dgm:prSet>
      <dgm:spPr/>
    </dgm:pt>
    <dgm:pt modelId="{0C5444AF-8719-4A2C-AC58-5277B79615C4}" type="pres">
      <dgm:prSet presAssocID="{6A9A5BE0-3EB5-4AC1-8511-65D7A883893E}" presName="sibTrans" presStyleLbl="sibTrans2D1" presStyleIdx="0" presStyleCnt="0"/>
      <dgm:spPr/>
    </dgm:pt>
    <dgm:pt modelId="{94F852D1-065A-48FA-A462-75C82AC0F0C7}" type="pres">
      <dgm:prSet presAssocID="{17BD4034-D230-4156-8401-1B4D391C3E7B}" presName="compNode" presStyleCnt="0"/>
      <dgm:spPr/>
    </dgm:pt>
    <dgm:pt modelId="{727CB756-3A5E-432C-BB66-B7A35F653479}" type="pres">
      <dgm:prSet presAssocID="{17BD4034-D230-4156-8401-1B4D391C3E7B}" presName="iconBgRect" presStyleLbl="bgShp" presStyleIdx="1" presStyleCnt="6"/>
      <dgm:spPr/>
    </dgm:pt>
    <dgm:pt modelId="{24088AEE-0178-499B-925C-56EE85260679}" type="pres">
      <dgm:prSet presAssocID="{17BD4034-D230-4156-8401-1B4D391C3E7B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66A6D42F-13BE-4E2F-A741-C2EF027969FD}" type="pres">
      <dgm:prSet presAssocID="{17BD4034-D230-4156-8401-1B4D391C3E7B}" presName="spaceRect" presStyleCnt="0"/>
      <dgm:spPr/>
    </dgm:pt>
    <dgm:pt modelId="{9744065D-51F4-4212-90F8-A8AEDC2336A2}" type="pres">
      <dgm:prSet presAssocID="{17BD4034-D230-4156-8401-1B4D391C3E7B}" presName="textRect" presStyleLbl="revTx" presStyleIdx="1" presStyleCnt="6">
        <dgm:presLayoutVars>
          <dgm:chMax val="1"/>
          <dgm:chPref val="1"/>
        </dgm:presLayoutVars>
      </dgm:prSet>
      <dgm:spPr/>
    </dgm:pt>
    <dgm:pt modelId="{6C8C773F-8A58-41E5-A84B-E137880938DE}" type="pres">
      <dgm:prSet presAssocID="{EFA271A3-3D1D-481E-B768-1BD876DC7161}" presName="sibTrans" presStyleLbl="sibTrans2D1" presStyleIdx="0" presStyleCnt="0"/>
      <dgm:spPr/>
    </dgm:pt>
    <dgm:pt modelId="{1E9A15C5-2C2B-460D-8619-1E5057A6FDFF}" type="pres">
      <dgm:prSet presAssocID="{D8E3E823-DDF8-4250-AD58-A4DFA98A2AA4}" presName="compNode" presStyleCnt="0"/>
      <dgm:spPr/>
    </dgm:pt>
    <dgm:pt modelId="{2B407DE3-FADF-46C2-9BD3-AE8FCB61C85E}" type="pres">
      <dgm:prSet presAssocID="{D8E3E823-DDF8-4250-AD58-A4DFA98A2AA4}" presName="iconBgRect" presStyleLbl="bgShp" presStyleIdx="2" presStyleCnt="6"/>
      <dgm:spPr/>
    </dgm:pt>
    <dgm:pt modelId="{426A4095-14EA-4779-96D9-CA3F80F90EE2}" type="pres">
      <dgm:prSet presAssocID="{D8E3E823-DDF8-4250-AD58-A4DFA98A2AA4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EF6CAF50-70E7-49F6-85FC-EE5E88BADD60}" type="pres">
      <dgm:prSet presAssocID="{D8E3E823-DDF8-4250-AD58-A4DFA98A2AA4}" presName="spaceRect" presStyleCnt="0"/>
      <dgm:spPr/>
    </dgm:pt>
    <dgm:pt modelId="{6BB7D4E4-EAA5-4B90-9533-5CD82AEEDB73}" type="pres">
      <dgm:prSet presAssocID="{D8E3E823-DDF8-4250-AD58-A4DFA98A2AA4}" presName="textRect" presStyleLbl="revTx" presStyleIdx="2" presStyleCnt="6">
        <dgm:presLayoutVars>
          <dgm:chMax val="1"/>
          <dgm:chPref val="1"/>
        </dgm:presLayoutVars>
      </dgm:prSet>
      <dgm:spPr/>
    </dgm:pt>
    <dgm:pt modelId="{0DE2802A-35C0-4EED-ACB0-98B809C17C26}" type="pres">
      <dgm:prSet presAssocID="{35892547-4A0E-4E96-8513-029E0337B478}" presName="sibTrans" presStyleLbl="sibTrans2D1" presStyleIdx="0" presStyleCnt="0"/>
      <dgm:spPr/>
    </dgm:pt>
    <dgm:pt modelId="{5CFB49FB-CFE8-4B08-A841-38036413FF7A}" type="pres">
      <dgm:prSet presAssocID="{DD39F1A7-802E-452F-B32D-4B6F10689DA1}" presName="compNode" presStyleCnt="0"/>
      <dgm:spPr/>
    </dgm:pt>
    <dgm:pt modelId="{339EB62F-471A-4FCB-AE65-9A1D3B6DDAC1}" type="pres">
      <dgm:prSet presAssocID="{DD39F1A7-802E-452F-B32D-4B6F10689DA1}" presName="iconBgRect" presStyleLbl="bgShp" presStyleIdx="3" presStyleCnt="6"/>
      <dgm:spPr/>
    </dgm:pt>
    <dgm:pt modelId="{FD1BAED9-2A6B-410B-A6CD-AA895AC9E689}" type="pres">
      <dgm:prSet presAssocID="{DD39F1A7-802E-452F-B32D-4B6F10689DA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C3B710B-FB7D-4A58-ACE4-A493A9733C29}" type="pres">
      <dgm:prSet presAssocID="{DD39F1A7-802E-452F-B32D-4B6F10689DA1}" presName="spaceRect" presStyleCnt="0"/>
      <dgm:spPr/>
    </dgm:pt>
    <dgm:pt modelId="{DFEC0261-30AE-42F5-9B4F-28D189CE1CE1}" type="pres">
      <dgm:prSet presAssocID="{DD39F1A7-802E-452F-B32D-4B6F10689DA1}" presName="textRect" presStyleLbl="revTx" presStyleIdx="3" presStyleCnt="6">
        <dgm:presLayoutVars>
          <dgm:chMax val="1"/>
          <dgm:chPref val="1"/>
        </dgm:presLayoutVars>
      </dgm:prSet>
      <dgm:spPr/>
    </dgm:pt>
    <dgm:pt modelId="{15EA4337-8D84-49FF-AE46-E06DD7AAF9D5}" type="pres">
      <dgm:prSet presAssocID="{AB05DA56-7E66-4FF5-BCA7-AAB19E9935E1}" presName="sibTrans" presStyleLbl="sibTrans2D1" presStyleIdx="0" presStyleCnt="0"/>
      <dgm:spPr/>
    </dgm:pt>
    <dgm:pt modelId="{A9D2DF54-5354-4580-A6A6-3C22CB8360AC}" type="pres">
      <dgm:prSet presAssocID="{E6B63456-695A-402A-B5B1-EFA7C8D99099}" presName="compNode" presStyleCnt="0"/>
      <dgm:spPr/>
    </dgm:pt>
    <dgm:pt modelId="{28B89716-D024-41F4-AFD0-2A125AA0A389}" type="pres">
      <dgm:prSet presAssocID="{E6B63456-695A-402A-B5B1-EFA7C8D99099}" presName="iconBgRect" presStyleLbl="bgShp" presStyleIdx="4" presStyleCnt="6"/>
      <dgm:spPr/>
    </dgm:pt>
    <dgm:pt modelId="{7D94A35C-3870-4940-A8D7-1496986F19FC}" type="pres">
      <dgm:prSet presAssocID="{E6B63456-695A-402A-B5B1-EFA7C8D99099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7C361C2B-865F-4149-8FA2-A33BD91717DD}" type="pres">
      <dgm:prSet presAssocID="{E6B63456-695A-402A-B5B1-EFA7C8D99099}" presName="spaceRect" presStyleCnt="0"/>
      <dgm:spPr/>
    </dgm:pt>
    <dgm:pt modelId="{5E3019DF-D31E-431E-9184-3399255FE3CB}" type="pres">
      <dgm:prSet presAssocID="{E6B63456-695A-402A-B5B1-EFA7C8D99099}" presName="textRect" presStyleLbl="revTx" presStyleIdx="4" presStyleCnt="6">
        <dgm:presLayoutVars>
          <dgm:chMax val="1"/>
          <dgm:chPref val="1"/>
        </dgm:presLayoutVars>
      </dgm:prSet>
      <dgm:spPr/>
    </dgm:pt>
    <dgm:pt modelId="{B34DBBAB-2054-42E8-A359-9698B0C45BBF}" type="pres">
      <dgm:prSet presAssocID="{7656DF88-B748-4246-BAA8-BA8EEB82813E}" presName="sibTrans" presStyleLbl="sibTrans2D1" presStyleIdx="0" presStyleCnt="0"/>
      <dgm:spPr/>
    </dgm:pt>
    <dgm:pt modelId="{91A3B68F-8B75-466B-BFB2-5405BC7001A1}" type="pres">
      <dgm:prSet presAssocID="{4116C75A-0331-46D7-A0CA-2F8641BB3476}" presName="compNode" presStyleCnt="0"/>
      <dgm:spPr/>
    </dgm:pt>
    <dgm:pt modelId="{AF05BE60-6DB2-4E22-A0D0-783CA0A1A1F1}" type="pres">
      <dgm:prSet presAssocID="{4116C75A-0331-46D7-A0CA-2F8641BB3476}" presName="iconBgRect" presStyleLbl="bgShp" presStyleIdx="5" presStyleCnt="6"/>
      <dgm:spPr/>
    </dgm:pt>
    <dgm:pt modelId="{22B15716-72FF-4F77-B09D-0B0494F3DA6D}" type="pres">
      <dgm:prSet presAssocID="{4116C75A-0331-46D7-A0CA-2F8641BB3476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A4AE0445-E553-4710-86CA-B9ED83B131F7}" type="pres">
      <dgm:prSet presAssocID="{4116C75A-0331-46D7-A0CA-2F8641BB3476}" presName="spaceRect" presStyleCnt="0"/>
      <dgm:spPr/>
    </dgm:pt>
    <dgm:pt modelId="{A3709B5D-D538-46F6-A051-4ED17FC5E5F9}" type="pres">
      <dgm:prSet presAssocID="{4116C75A-0331-46D7-A0CA-2F8641BB3476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C4E72809-662C-4E71-863A-55C20C7B20E2}" type="presOf" srcId="{E6B63456-695A-402A-B5B1-EFA7C8D99099}" destId="{5E3019DF-D31E-431E-9184-3399255FE3CB}" srcOrd="0" destOrd="0" presId="urn:microsoft.com/office/officeart/2018/2/layout/IconCircleList"/>
    <dgm:cxn modelId="{52AF5515-86A1-48AA-AB1C-A216F33C9331}" type="presOf" srcId="{17BD4034-D230-4156-8401-1B4D391C3E7B}" destId="{9744065D-51F4-4212-90F8-A8AEDC2336A2}" srcOrd="0" destOrd="0" presId="urn:microsoft.com/office/officeart/2018/2/layout/IconCircleList"/>
    <dgm:cxn modelId="{21F8B01C-487F-42AA-899C-BB6B80196979}" srcId="{3247679E-D0FC-4029-B8B2-7D85B1A491AB}" destId="{4116C75A-0331-46D7-A0CA-2F8641BB3476}" srcOrd="5" destOrd="0" parTransId="{87DC7D2E-2CBB-458B-BABD-C64F74C7C9AB}" sibTransId="{A4E1ABF9-B957-4A92-B815-0E491682365E}"/>
    <dgm:cxn modelId="{4DA31F22-D550-4AAB-98DC-BE3866FAAF42}" srcId="{3247679E-D0FC-4029-B8B2-7D85B1A491AB}" destId="{17BD4034-D230-4156-8401-1B4D391C3E7B}" srcOrd="1" destOrd="0" parTransId="{D3E454D7-E74B-4072-8548-EF41CE5F24BE}" sibTransId="{EFA271A3-3D1D-481E-B768-1BD876DC7161}"/>
    <dgm:cxn modelId="{7AA8FD2B-4722-4302-8FCD-F24650B7BB49}" srcId="{3247679E-D0FC-4029-B8B2-7D85B1A491AB}" destId="{DD39F1A7-802E-452F-B32D-4B6F10689DA1}" srcOrd="3" destOrd="0" parTransId="{2074D9E9-0FC7-425A-B796-5F0C64E9AF16}" sibTransId="{AB05DA56-7E66-4FF5-BCA7-AAB19E9935E1}"/>
    <dgm:cxn modelId="{89F87D35-ECAB-4FBC-A1EA-A1730B9545C3}" type="presOf" srcId="{EFA271A3-3D1D-481E-B768-1BD876DC7161}" destId="{6C8C773F-8A58-41E5-A84B-E137880938DE}" srcOrd="0" destOrd="0" presId="urn:microsoft.com/office/officeart/2018/2/layout/IconCircleList"/>
    <dgm:cxn modelId="{8AE8B760-4988-44F5-AF39-7EC75FFF404E}" srcId="{3247679E-D0FC-4029-B8B2-7D85B1A491AB}" destId="{D8E3E823-DDF8-4250-AD58-A4DFA98A2AA4}" srcOrd="2" destOrd="0" parTransId="{11426B35-A769-4AC5-95BF-D172D5358270}" sibTransId="{35892547-4A0E-4E96-8513-029E0337B478}"/>
    <dgm:cxn modelId="{0D526862-7D14-41C5-9161-D4C8E14D9DCE}" type="presOf" srcId="{D8E3E823-DDF8-4250-AD58-A4DFA98A2AA4}" destId="{6BB7D4E4-EAA5-4B90-9533-5CD82AEEDB73}" srcOrd="0" destOrd="0" presId="urn:microsoft.com/office/officeart/2018/2/layout/IconCircleList"/>
    <dgm:cxn modelId="{F730A662-A596-4709-9274-0863DFDD90DE}" type="presOf" srcId="{7656DF88-B748-4246-BAA8-BA8EEB82813E}" destId="{B34DBBAB-2054-42E8-A359-9698B0C45BBF}" srcOrd="0" destOrd="0" presId="urn:microsoft.com/office/officeart/2018/2/layout/IconCircleList"/>
    <dgm:cxn modelId="{818F3047-D207-44C2-BCB6-EA4662FF78EB}" type="presOf" srcId="{DD39F1A7-802E-452F-B32D-4B6F10689DA1}" destId="{DFEC0261-30AE-42F5-9B4F-28D189CE1CE1}" srcOrd="0" destOrd="0" presId="urn:microsoft.com/office/officeart/2018/2/layout/IconCircleList"/>
    <dgm:cxn modelId="{ADF78947-E4DF-4F46-836C-1FD82C338B7C}" srcId="{3247679E-D0FC-4029-B8B2-7D85B1A491AB}" destId="{5D7849B2-DE90-4E41-B394-2064D7C54FEF}" srcOrd="0" destOrd="0" parTransId="{FA0B6720-FF3F-484D-8C5E-F1E6B1814597}" sibTransId="{6A9A5BE0-3EB5-4AC1-8511-65D7A883893E}"/>
    <dgm:cxn modelId="{59016D4C-3E6F-40B3-B8AC-2FD10C4F163D}" srcId="{3247679E-D0FC-4029-B8B2-7D85B1A491AB}" destId="{E6B63456-695A-402A-B5B1-EFA7C8D99099}" srcOrd="4" destOrd="0" parTransId="{4DFF37C8-1C01-4C29-9AAF-C8A93B583CB5}" sibTransId="{7656DF88-B748-4246-BAA8-BA8EEB82813E}"/>
    <dgm:cxn modelId="{89934D70-FF69-40F4-9AA1-27519954AB90}" type="presOf" srcId="{5D7849B2-DE90-4E41-B394-2064D7C54FEF}" destId="{70FDE0C3-8D0F-4385-9F7F-6D3114FFAC97}" srcOrd="0" destOrd="0" presId="urn:microsoft.com/office/officeart/2018/2/layout/IconCircleList"/>
    <dgm:cxn modelId="{CD8BD88F-C2B2-4FFC-941B-E46D4EF3E24E}" type="presOf" srcId="{35892547-4A0E-4E96-8513-029E0337B478}" destId="{0DE2802A-35C0-4EED-ACB0-98B809C17C26}" srcOrd="0" destOrd="0" presId="urn:microsoft.com/office/officeart/2018/2/layout/IconCircleList"/>
    <dgm:cxn modelId="{705034A7-3D39-415C-BAA0-13A3D053898E}" type="presOf" srcId="{4116C75A-0331-46D7-A0CA-2F8641BB3476}" destId="{A3709B5D-D538-46F6-A051-4ED17FC5E5F9}" srcOrd="0" destOrd="0" presId="urn:microsoft.com/office/officeart/2018/2/layout/IconCircleList"/>
    <dgm:cxn modelId="{3ADF9DB2-A818-412C-81EB-DA45844F861E}" type="presOf" srcId="{6A9A5BE0-3EB5-4AC1-8511-65D7A883893E}" destId="{0C5444AF-8719-4A2C-AC58-5277B79615C4}" srcOrd="0" destOrd="0" presId="urn:microsoft.com/office/officeart/2018/2/layout/IconCircleList"/>
    <dgm:cxn modelId="{6E18F7C1-EFD3-41AC-A8C3-85EB57CF2154}" type="presOf" srcId="{AB05DA56-7E66-4FF5-BCA7-AAB19E9935E1}" destId="{15EA4337-8D84-49FF-AE46-E06DD7AAF9D5}" srcOrd="0" destOrd="0" presId="urn:microsoft.com/office/officeart/2018/2/layout/IconCircleList"/>
    <dgm:cxn modelId="{9108E2F5-AC37-4C38-B6B0-102E0496C1C2}" type="presOf" srcId="{3247679E-D0FC-4029-B8B2-7D85B1A491AB}" destId="{518FFF7C-1326-4F87-B922-57F9BD5DA1FE}" srcOrd="0" destOrd="0" presId="urn:microsoft.com/office/officeart/2018/2/layout/IconCircleList"/>
    <dgm:cxn modelId="{23FED65F-8A30-413C-9095-CF059EA42D8B}" type="presParOf" srcId="{518FFF7C-1326-4F87-B922-57F9BD5DA1FE}" destId="{40D12CD6-9FE0-4EA4-AD09-BDF0B565D7DE}" srcOrd="0" destOrd="0" presId="urn:microsoft.com/office/officeart/2018/2/layout/IconCircleList"/>
    <dgm:cxn modelId="{A1CC5516-5738-4A87-972E-B05563F6E04F}" type="presParOf" srcId="{40D12CD6-9FE0-4EA4-AD09-BDF0B565D7DE}" destId="{82CA7608-959B-4B22-B7BA-9E6C88ECCAD2}" srcOrd="0" destOrd="0" presId="urn:microsoft.com/office/officeart/2018/2/layout/IconCircleList"/>
    <dgm:cxn modelId="{F8D00423-E05C-4F67-83B5-E420F19D1DD8}" type="presParOf" srcId="{82CA7608-959B-4B22-B7BA-9E6C88ECCAD2}" destId="{D730FF94-832A-4D08-9066-6F210D3066A3}" srcOrd="0" destOrd="0" presId="urn:microsoft.com/office/officeart/2018/2/layout/IconCircleList"/>
    <dgm:cxn modelId="{6D1E6CF7-8AEE-4D8D-ADFB-3E4A339CE31B}" type="presParOf" srcId="{82CA7608-959B-4B22-B7BA-9E6C88ECCAD2}" destId="{A6D2D8E7-8788-4CCF-8E41-2E847168F96E}" srcOrd="1" destOrd="0" presId="urn:microsoft.com/office/officeart/2018/2/layout/IconCircleList"/>
    <dgm:cxn modelId="{1D40CB75-6530-4DD3-AB5E-6BAE5A1D77E5}" type="presParOf" srcId="{82CA7608-959B-4B22-B7BA-9E6C88ECCAD2}" destId="{19E17DC6-8B0F-4571-9F15-44AF5A299E14}" srcOrd="2" destOrd="0" presId="urn:microsoft.com/office/officeart/2018/2/layout/IconCircleList"/>
    <dgm:cxn modelId="{B115150B-8AB2-4C43-B5FA-EA9EEC92DC9C}" type="presParOf" srcId="{82CA7608-959B-4B22-B7BA-9E6C88ECCAD2}" destId="{70FDE0C3-8D0F-4385-9F7F-6D3114FFAC97}" srcOrd="3" destOrd="0" presId="urn:microsoft.com/office/officeart/2018/2/layout/IconCircleList"/>
    <dgm:cxn modelId="{5A3F474F-B3A7-421F-838E-0C4A25273315}" type="presParOf" srcId="{40D12CD6-9FE0-4EA4-AD09-BDF0B565D7DE}" destId="{0C5444AF-8719-4A2C-AC58-5277B79615C4}" srcOrd="1" destOrd="0" presId="urn:microsoft.com/office/officeart/2018/2/layout/IconCircleList"/>
    <dgm:cxn modelId="{231CDFBB-24D0-4574-898E-4EBC8003D1F9}" type="presParOf" srcId="{40D12CD6-9FE0-4EA4-AD09-BDF0B565D7DE}" destId="{94F852D1-065A-48FA-A462-75C82AC0F0C7}" srcOrd="2" destOrd="0" presId="urn:microsoft.com/office/officeart/2018/2/layout/IconCircleList"/>
    <dgm:cxn modelId="{21ABBE50-E98A-4A22-B837-BD3DD7645DE3}" type="presParOf" srcId="{94F852D1-065A-48FA-A462-75C82AC0F0C7}" destId="{727CB756-3A5E-432C-BB66-B7A35F653479}" srcOrd="0" destOrd="0" presId="urn:microsoft.com/office/officeart/2018/2/layout/IconCircleList"/>
    <dgm:cxn modelId="{0808F076-8F3E-4328-AEE9-FA1D2EEE958E}" type="presParOf" srcId="{94F852D1-065A-48FA-A462-75C82AC0F0C7}" destId="{24088AEE-0178-499B-925C-56EE85260679}" srcOrd="1" destOrd="0" presId="urn:microsoft.com/office/officeart/2018/2/layout/IconCircleList"/>
    <dgm:cxn modelId="{1301528F-5D1C-4945-8965-561F7C74A9A2}" type="presParOf" srcId="{94F852D1-065A-48FA-A462-75C82AC0F0C7}" destId="{66A6D42F-13BE-4E2F-A741-C2EF027969FD}" srcOrd="2" destOrd="0" presId="urn:microsoft.com/office/officeart/2018/2/layout/IconCircleList"/>
    <dgm:cxn modelId="{5FA59D7E-6432-4B73-8FCF-1939A03339AE}" type="presParOf" srcId="{94F852D1-065A-48FA-A462-75C82AC0F0C7}" destId="{9744065D-51F4-4212-90F8-A8AEDC2336A2}" srcOrd="3" destOrd="0" presId="urn:microsoft.com/office/officeart/2018/2/layout/IconCircleList"/>
    <dgm:cxn modelId="{37DF6240-1DBB-4841-84FB-8E878FFCEADD}" type="presParOf" srcId="{40D12CD6-9FE0-4EA4-AD09-BDF0B565D7DE}" destId="{6C8C773F-8A58-41E5-A84B-E137880938DE}" srcOrd="3" destOrd="0" presId="urn:microsoft.com/office/officeart/2018/2/layout/IconCircleList"/>
    <dgm:cxn modelId="{DE31AAFB-A735-4095-B957-540C1128C79C}" type="presParOf" srcId="{40D12CD6-9FE0-4EA4-AD09-BDF0B565D7DE}" destId="{1E9A15C5-2C2B-460D-8619-1E5057A6FDFF}" srcOrd="4" destOrd="0" presId="urn:microsoft.com/office/officeart/2018/2/layout/IconCircleList"/>
    <dgm:cxn modelId="{624B164B-1B98-4A11-9DBC-CC0181BF943E}" type="presParOf" srcId="{1E9A15C5-2C2B-460D-8619-1E5057A6FDFF}" destId="{2B407DE3-FADF-46C2-9BD3-AE8FCB61C85E}" srcOrd="0" destOrd="0" presId="urn:microsoft.com/office/officeart/2018/2/layout/IconCircleList"/>
    <dgm:cxn modelId="{BBE8773C-8998-4B4D-AF35-7B4762CB00E5}" type="presParOf" srcId="{1E9A15C5-2C2B-460D-8619-1E5057A6FDFF}" destId="{426A4095-14EA-4779-96D9-CA3F80F90EE2}" srcOrd="1" destOrd="0" presId="urn:microsoft.com/office/officeart/2018/2/layout/IconCircleList"/>
    <dgm:cxn modelId="{05F508A1-76EF-4187-8FA8-62E592522E6D}" type="presParOf" srcId="{1E9A15C5-2C2B-460D-8619-1E5057A6FDFF}" destId="{EF6CAF50-70E7-49F6-85FC-EE5E88BADD60}" srcOrd="2" destOrd="0" presId="urn:microsoft.com/office/officeart/2018/2/layout/IconCircleList"/>
    <dgm:cxn modelId="{EE934BEF-A0B8-4356-B886-2DDDFDCA49FD}" type="presParOf" srcId="{1E9A15C5-2C2B-460D-8619-1E5057A6FDFF}" destId="{6BB7D4E4-EAA5-4B90-9533-5CD82AEEDB73}" srcOrd="3" destOrd="0" presId="urn:microsoft.com/office/officeart/2018/2/layout/IconCircleList"/>
    <dgm:cxn modelId="{1F2D2AF6-F7C9-4AD4-9162-AD55DF3C2B34}" type="presParOf" srcId="{40D12CD6-9FE0-4EA4-AD09-BDF0B565D7DE}" destId="{0DE2802A-35C0-4EED-ACB0-98B809C17C26}" srcOrd="5" destOrd="0" presId="urn:microsoft.com/office/officeart/2018/2/layout/IconCircleList"/>
    <dgm:cxn modelId="{E2DBCB8F-C14A-4D54-B4C3-EE3445C164B2}" type="presParOf" srcId="{40D12CD6-9FE0-4EA4-AD09-BDF0B565D7DE}" destId="{5CFB49FB-CFE8-4B08-A841-38036413FF7A}" srcOrd="6" destOrd="0" presId="urn:microsoft.com/office/officeart/2018/2/layout/IconCircleList"/>
    <dgm:cxn modelId="{710B252C-B6C9-4726-98E6-B2463ED1A546}" type="presParOf" srcId="{5CFB49FB-CFE8-4B08-A841-38036413FF7A}" destId="{339EB62F-471A-4FCB-AE65-9A1D3B6DDAC1}" srcOrd="0" destOrd="0" presId="urn:microsoft.com/office/officeart/2018/2/layout/IconCircleList"/>
    <dgm:cxn modelId="{47A73E8D-7C96-4AD2-B3DD-D0FA7DC0888C}" type="presParOf" srcId="{5CFB49FB-CFE8-4B08-A841-38036413FF7A}" destId="{FD1BAED9-2A6B-410B-A6CD-AA895AC9E689}" srcOrd="1" destOrd="0" presId="urn:microsoft.com/office/officeart/2018/2/layout/IconCircleList"/>
    <dgm:cxn modelId="{8FBD663B-81B9-4C2C-8792-0F7ABE809E42}" type="presParOf" srcId="{5CFB49FB-CFE8-4B08-A841-38036413FF7A}" destId="{2C3B710B-FB7D-4A58-ACE4-A493A9733C29}" srcOrd="2" destOrd="0" presId="urn:microsoft.com/office/officeart/2018/2/layout/IconCircleList"/>
    <dgm:cxn modelId="{9C88A289-13F1-43A9-A98A-73968B74931B}" type="presParOf" srcId="{5CFB49FB-CFE8-4B08-A841-38036413FF7A}" destId="{DFEC0261-30AE-42F5-9B4F-28D189CE1CE1}" srcOrd="3" destOrd="0" presId="urn:microsoft.com/office/officeart/2018/2/layout/IconCircleList"/>
    <dgm:cxn modelId="{EECBE559-BF7E-473C-AFAE-AFD2E33A6BCB}" type="presParOf" srcId="{40D12CD6-9FE0-4EA4-AD09-BDF0B565D7DE}" destId="{15EA4337-8D84-49FF-AE46-E06DD7AAF9D5}" srcOrd="7" destOrd="0" presId="urn:microsoft.com/office/officeart/2018/2/layout/IconCircleList"/>
    <dgm:cxn modelId="{F9F35D4D-4ED7-4335-9D45-2023ABE376B4}" type="presParOf" srcId="{40D12CD6-9FE0-4EA4-AD09-BDF0B565D7DE}" destId="{A9D2DF54-5354-4580-A6A6-3C22CB8360AC}" srcOrd="8" destOrd="0" presId="urn:microsoft.com/office/officeart/2018/2/layout/IconCircleList"/>
    <dgm:cxn modelId="{B3061F45-65DA-4F85-AD74-F2C1E950F7D1}" type="presParOf" srcId="{A9D2DF54-5354-4580-A6A6-3C22CB8360AC}" destId="{28B89716-D024-41F4-AFD0-2A125AA0A389}" srcOrd="0" destOrd="0" presId="urn:microsoft.com/office/officeart/2018/2/layout/IconCircleList"/>
    <dgm:cxn modelId="{F5E8314C-CBD3-4F35-A1F5-5627F620A09C}" type="presParOf" srcId="{A9D2DF54-5354-4580-A6A6-3C22CB8360AC}" destId="{7D94A35C-3870-4940-A8D7-1496986F19FC}" srcOrd="1" destOrd="0" presId="urn:microsoft.com/office/officeart/2018/2/layout/IconCircleList"/>
    <dgm:cxn modelId="{F81C0B98-7786-4A00-93E7-4DECBDB1C16D}" type="presParOf" srcId="{A9D2DF54-5354-4580-A6A6-3C22CB8360AC}" destId="{7C361C2B-865F-4149-8FA2-A33BD91717DD}" srcOrd="2" destOrd="0" presId="urn:microsoft.com/office/officeart/2018/2/layout/IconCircleList"/>
    <dgm:cxn modelId="{6632187D-628B-4BB3-8DA9-CCCDEFA74063}" type="presParOf" srcId="{A9D2DF54-5354-4580-A6A6-3C22CB8360AC}" destId="{5E3019DF-D31E-431E-9184-3399255FE3CB}" srcOrd="3" destOrd="0" presId="urn:microsoft.com/office/officeart/2018/2/layout/IconCircleList"/>
    <dgm:cxn modelId="{31FD4779-8BA2-46CA-80EC-B10AF8E73643}" type="presParOf" srcId="{40D12CD6-9FE0-4EA4-AD09-BDF0B565D7DE}" destId="{B34DBBAB-2054-42E8-A359-9698B0C45BBF}" srcOrd="9" destOrd="0" presId="urn:microsoft.com/office/officeart/2018/2/layout/IconCircleList"/>
    <dgm:cxn modelId="{D9FA1DA9-9EA5-41E1-AFFC-ECD7857B1EB4}" type="presParOf" srcId="{40D12CD6-9FE0-4EA4-AD09-BDF0B565D7DE}" destId="{91A3B68F-8B75-466B-BFB2-5405BC7001A1}" srcOrd="10" destOrd="0" presId="urn:microsoft.com/office/officeart/2018/2/layout/IconCircleList"/>
    <dgm:cxn modelId="{E7404791-F966-419E-AE6F-0937E4F829DA}" type="presParOf" srcId="{91A3B68F-8B75-466B-BFB2-5405BC7001A1}" destId="{AF05BE60-6DB2-4E22-A0D0-783CA0A1A1F1}" srcOrd="0" destOrd="0" presId="urn:microsoft.com/office/officeart/2018/2/layout/IconCircleList"/>
    <dgm:cxn modelId="{BCC05CE2-C3C4-4073-869C-46818B8B34FD}" type="presParOf" srcId="{91A3B68F-8B75-466B-BFB2-5405BC7001A1}" destId="{22B15716-72FF-4F77-B09D-0B0494F3DA6D}" srcOrd="1" destOrd="0" presId="urn:microsoft.com/office/officeart/2018/2/layout/IconCircleList"/>
    <dgm:cxn modelId="{5D29B229-DD22-48AF-9BE2-5177AAA5E015}" type="presParOf" srcId="{91A3B68F-8B75-466B-BFB2-5405BC7001A1}" destId="{A4AE0445-E553-4710-86CA-B9ED83B131F7}" srcOrd="2" destOrd="0" presId="urn:microsoft.com/office/officeart/2018/2/layout/IconCircleList"/>
    <dgm:cxn modelId="{B3564AD1-A1D8-420A-B3F3-65CB27B5A3AD}" type="presParOf" srcId="{91A3B68F-8B75-466B-BFB2-5405BC7001A1}" destId="{A3709B5D-D538-46F6-A051-4ED17FC5E5F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411135-93C2-4D6E-A73D-FD50B30E8B0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950924F2-32BC-4FC0-8046-31ADC2BA0CB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Gather knowledge about computer networks.</a:t>
          </a:r>
        </a:p>
      </dgm:t>
    </dgm:pt>
    <dgm:pt modelId="{DF16460E-6B19-4294-B6A1-5BCB3272A55C}" type="parTrans" cxnId="{CB9B9C53-889D-4458-A46E-44A1A3B36C1F}">
      <dgm:prSet/>
      <dgm:spPr/>
      <dgm:t>
        <a:bodyPr/>
        <a:lstStyle/>
        <a:p>
          <a:endParaRPr lang="en-US"/>
        </a:p>
      </dgm:t>
    </dgm:pt>
    <dgm:pt modelId="{2D6075BD-76BB-4ADB-8C6E-1D7CFAC44DD3}" type="sibTrans" cxnId="{CB9B9C53-889D-4458-A46E-44A1A3B36C1F}">
      <dgm:prSet/>
      <dgm:spPr/>
      <dgm:t>
        <a:bodyPr/>
        <a:lstStyle/>
        <a:p>
          <a:endParaRPr lang="en-US"/>
        </a:p>
      </dgm:t>
    </dgm:pt>
    <dgm:pt modelId="{486A8C7A-C47B-4F3A-B8FD-0183AFC900A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Learn </a:t>
          </a:r>
          <a:r>
            <a:rPr lang="en-US">
              <a:latin typeface="Calibri Light" panose="020F0302020204030204"/>
            </a:rPr>
            <a:t>about Cisco</a:t>
          </a:r>
          <a:r>
            <a:rPr lang="en-US"/>
            <a:t> Packet Tracer in depth.</a:t>
          </a:r>
        </a:p>
      </dgm:t>
    </dgm:pt>
    <dgm:pt modelId="{7AEE03FD-F813-4660-92BF-0C4F8CC31E22}" type="parTrans" cxnId="{4E9D7027-141B-4977-A470-39F8EDB52F0B}">
      <dgm:prSet/>
      <dgm:spPr/>
      <dgm:t>
        <a:bodyPr/>
        <a:lstStyle/>
        <a:p>
          <a:endParaRPr lang="en-US"/>
        </a:p>
      </dgm:t>
    </dgm:pt>
    <dgm:pt modelId="{0117708D-8068-4DC0-BE2F-65BD5A4E9467}" type="sibTrans" cxnId="{4E9D7027-141B-4977-A470-39F8EDB52F0B}">
      <dgm:prSet/>
      <dgm:spPr/>
      <dgm:t>
        <a:bodyPr/>
        <a:lstStyle/>
        <a:p>
          <a:endParaRPr lang="en-US"/>
        </a:p>
      </dgm:t>
    </dgm:pt>
    <dgm:pt modelId="{E7585812-CEB5-42D3-BA26-4F3DD8C2A63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Get experience in how real-life projects work.</a:t>
          </a:r>
        </a:p>
      </dgm:t>
    </dgm:pt>
    <dgm:pt modelId="{9B17A097-B111-4A3A-80B6-B68F11130A86}" type="parTrans" cxnId="{DDC656D7-563C-453D-8348-3E9EC8F1E29E}">
      <dgm:prSet/>
      <dgm:spPr/>
      <dgm:t>
        <a:bodyPr/>
        <a:lstStyle/>
        <a:p>
          <a:endParaRPr lang="en-US"/>
        </a:p>
      </dgm:t>
    </dgm:pt>
    <dgm:pt modelId="{B98D130F-418B-4403-9B94-05A3C339BE97}" type="sibTrans" cxnId="{DDC656D7-563C-453D-8348-3E9EC8F1E29E}">
      <dgm:prSet/>
      <dgm:spPr/>
      <dgm:t>
        <a:bodyPr/>
        <a:lstStyle/>
        <a:p>
          <a:endParaRPr lang="en-US"/>
        </a:p>
      </dgm:t>
    </dgm:pt>
    <dgm:pt modelId="{D94433CE-45F5-4975-88FA-D56771E2E4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Learn about networking systems and network design.</a:t>
          </a:r>
        </a:p>
      </dgm:t>
    </dgm:pt>
    <dgm:pt modelId="{5B8A9234-0633-440C-A8FF-FDB7001B9B19}" type="parTrans" cxnId="{A661A5CA-49A6-4C8B-BF96-677AA3ECDDDB}">
      <dgm:prSet/>
      <dgm:spPr/>
      <dgm:t>
        <a:bodyPr/>
        <a:lstStyle/>
        <a:p>
          <a:endParaRPr lang="en-US"/>
        </a:p>
      </dgm:t>
    </dgm:pt>
    <dgm:pt modelId="{A38F3EEB-EDF3-45F8-99CC-4F026B5ADBBD}" type="sibTrans" cxnId="{A661A5CA-49A6-4C8B-BF96-677AA3ECDDDB}">
      <dgm:prSet/>
      <dgm:spPr/>
      <dgm:t>
        <a:bodyPr/>
        <a:lstStyle/>
        <a:p>
          <a:endParaRPr lang="en-US"/>
        </a:p>
      </dgm:t>
    </dgm:pt>
    <dgm:pt modelId="{AE8B8151-461C-4BC3-AC54-778F3CA4A5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Develop a prototype of network design, suitable for an airport.</a:t>
          </a:r>
        </a:p>
      </dgm:t>
    </dgm:pt>
    <dgm:pt modelId="{28A39CEA-D376-493E-B4D1-05B686A8F2D1}" type="parTrans" cxnId="{4501FF12-9C22-4ABF-8016-8CE26A22F823}">
      <dgm:prSet/>
      <dgm:spPr/>
      <dgm:t>
        <a:bodyPr/>
        <a:lstStyle/>
        <a:p>
          <a:endParaRPr lang="en-US"/>
        </a:p>
      </dgm:t>
    </dgm:pt>
    <dgm:pt modelId="{27087EA8-2AD2-4C41-8E90-86297A98553D}" type="sibTrans" cxnId="{4501FF12-9C22-4ABF-8016-8CE26A22F823}">
      <dgm:prSet/>
      <dgm:spPr/>
      <dgm:t>
        <a:bodyPr/>
        <a:lstStyle/>
        <a:p>
          <a:endParaRPr lang="en-US"/>
        </a:p>
      </dgm:t>
    </dgm:pt>
    <dgm:pt modelId="{3B46CD3D-DC6B-4C4F-AA69-5DFA2A109E9A}" type="pres">
      <dgm:prSet presAssocID="{8A411135-93C2-4D6E-A73D-FD50B30E8B0F}" presName="root" presStyleCnt="0">
        <dgm:presLayoutVars>
          <dgm:dir/>
          <dgm:resizeHandles val="exact"/>
        </dgm:presLayoutVars>
      </dgm:prSet>
      <dgm:spPr/>
    </dgm:pt>
    <dgm:pt modelId="{EAC897D0-5E10-427F-89B1-1E1713E2DBC7}" type="pres">
      <dgm:prSet presAssocID="{950924F2-32BC-4FC0-8046-31ADC2BA0CB9}" presName="compNode" presStyleCnt="0"/>
      <dgm:spPr/>
    </dgm:pt>
    <dgm:pt modelId="{8404EDA4-8382-4F82-9A17-6C3E4AB2A008}" type="pres">
      <dgm:prSet presAssocID="{950924F2-32BC-4FC0-8046-31ADC2BA0CB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78AF8B9D-CCC0-4FA3-93BF-52125FE5482C}" type="pres">
      <dgm:prSet presAssocID="{950924F2-32BC-4FC0-8046-31ADC2BA0CB9}" presName="spaceRect" presStyleCnt="0"/>
      <dgm:spPr/>
    </dgm:pt>
    <dgm:pt modelId="{EA60EEAA-07CE-4714-AC14-D722651D9266}" type="pres">
      <dgm:prSet presAssocID="{950924F2-32BC-4FC0-8046-31ADC2BA0CB9}" presName="textRect" presStyleLbl="revTx" presStyleIdx="0" presStyleCnt="5">
        <dgm:presLayoutVars>
          <dgm:chMax val="1"/>
          <dgm:chPref val="1"/>
        </dgm:presLayoutVars>
      </dgm:prSet>
      <dgm:spPr/>
    </dgm:pt>
    <dgm:pt modelId="{9661688C-8E85-4793-B3D2-D53F2F67ADF3}" type="pres">
      <dgm:prSet presAssocID="{2D6075BD-76BB-4ADB-8C6E-1D7CFAC44DD3}" presName="sibTrans" presStyleCnt="0"/>
      <dgm:spPr/>
    </dgm:pt>
    <dgm:pt modelId="{D920ACA8-EA91-4229-B789-99888663083A}" type="pres">
      <dgm:prSet presAssocID="{486A8C7A-C47B-4F3A-B8FD-0183AFC900A7}" presName="compNode" presStyleCnt="0"/>
      <dgm:spPr/>
    </dgm:pt>
    <dgm:pt modelId="{1D102E8E-368D-45F3-9EBF-3292BBCA4EE1}" type="pres">
      <dgm:prSet presAssocID="{486A8C7A-C47B-4F3A-B8FD-0183AFC900A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E025018A-5906-41A4-AAEE-BFB8AD561642}" type="pres">
      <dgm:prSet presAssocID="{486A8C7A-C47B-4F3A-B8FD-0183AFC900A7}" presName="spaceRect" presStyleCnt="0"/>
      <dgm:spPr/>
    </dgm:pt>
    <dgm:pt modelId="{99DBEFFF-D32D-4F8D-B06A-D0D2E2F6BFC6}" type="pres">
      <dgm:prSet presAssocID="{486A8C7A-C47B-4F3A-B8FD-0183AFC900A7}" presName="textRect" presStyleLbl="revTx" presStyleIdx="1" presStyleCnt="5">
        <dgm:presLayoutVars>
          <dgm:chMax val="1"/>
          <dgm:chPref val="1"/>
        </dgm:presLayoutVars>
      </dgm:prSet>
      <dgm:spPr/>
    </dgm:pt>
    <dgm:pt modelId="{D15B63B7-540B-48E1-9A0F-F38AA6F20A68}" type="pres">
      <dgm:prSet presAssocID="{0117708D-8068-4DC0-BE2F-65BD5A4E9467}" presName="sibTrans" presStyleCnt="0"/>
      <dgm:spPr/>
    </dgm:pt>
    <dgm:pt modelId="{BEFA3896-AAC5-4008-9E6C-EF29DF64C89A}" type="pres">
      <dgm:prSet presAssocID="{E7585812-CEB5-42D3-BA26-4F3DD8C2A635}" presName="compNode" presStyleCnt="0"/>
      <dgm:spPr/>
    </dgm:pt>
    <dgm:pt modelId="{861B6F01-6ADC-427F-AAA1-4B367B076951}" type="pres">
      <dgm:prSet presAssocID="{E7585812-CEB5-42D3-BA26-4F3DD8C2A63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ilding"/>
        </a:ext>
      </dgm:extLst>
    </dgm:pt>
    <dgm:pt modelId="{51E60B86-3ED6-401A-86E9-EE4E494CD095}" type="pres">
      <dgm:prSet presAssocID="{E7585812-CEB5-42D3-BA26-4F3DD8C2A635}" presName="spaceRect" presStyleCnt="0"/>
      <dgm:spPr/>
    </dgm:pt>
    <dgm:pt modelId="{D3A3DA17-9386-41C8-AF9A-A98199024374}" type="pres">
      <dgm:prSet presAssocID="{E7585812-CEB5-42D3-BA26-4F3DD8C2A635}" presName="textRect" presStyleLbl="revTx" presStyleIdx="2" presStyleCnt="5">
        <dgm:presLayoutVars>
          <dgm:chMax val="1"/>
          <dgm:chPref val="1"/>
        </dgm:presLayoutVars>
      </dgm:prSet>
      <dgm:spPr/>
    </dgm:pt>
    <dgm:pt modelId="{58C6212B-AB25-4BF7-8134-2941D2557FEA}" type="pres">
      <dgm:prSet presAssocID="{B98D130F-418B-4403-9B94-05A3C339BE97}" presName="sibTrans" presStyleCnt="0"/>
      <dgm:spPr/>
    </dgm:pt>
    <dgm:pt modelId="{808F9F3A-860C-4A1A-86A1-F810C24F7635}" type="pres">
      <dgm:prSet presAssocID="{D94433CE-45F5-4975-88FA-D56771E2E4B0}" presName="compNode" presStyleCnt="0"/>
      <dgm:spPr/>
    </dgm:pt>
    <dgm:pt modelId="{E5E40BCC-7BC1-478A-9DC8-48194D75A806}" type="pres">
      <dgm:prSet presAssocID="{D94433CE-45F5-4975-88FA-D56771E2E4B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ial Network"/>
        </a:ext>
      </dgm:extLst>
    </dgm:pt>
    <dgm:pt modelId="{6B6AE5B7-3564-4342-83B0-D1C6A6A4EDE1}" type="pres">
      <dgm:prSet presAssocID="{D94433CE-45F5-4975-88FA-D56771E2E4B0}" presName="spaceRect" presStyleCnt="0"/>
      <dgm:spPr/>
    </dgm:pt>
    <dgm:pt modelId="{2958AB6F-93CE-495A-88D5-6CA078396E7B}" type="pres">
      <dgm:prSet presAssocID="{D94433CE-45F5-4975-88FA-D56771E2E4B0}" presName="textRect" presStyleLbl="revTx" presStyleIdx="3" presStyleCnt="5">
        <dgm:presLayoutVars>
          <dgm:chMax val="1"/>
          <dgm:chPref val="1"/>
        </dgm:presLayoutVars>
      </dgm:prSet>
      <dgm:spPr/>
    </dgm:pt>
    <dgm:pt modelId="{91879408-7DC5-45BD-9972-A39A0A2256F5}" type="pres">
      <dgm:prSet presAssocID="{A38F3EEB-EDF3-45F8-99CC-4F026B5ADBBD}" presName="sibTrans" presStyleCnt="0"/>
      <dgm:spPr/>
    </dgm:pt>
    <dgm:pt modelId="{7B778C54-FF13-4BC3-B603-66E370B3D9C5}" type="pres">
      <dgm:prSet presAssocID="{AE8B8151-461C-4BC3-AC54-778F3CA4A549}" presName="compNode" presStyleCnt="0"/>
      <dgm:spPr/>
    </dgm:pt>
    <dgm:pt modelId="{CC767236-CEAE-49EA-BF5F-FB64791EF514}" type="pres">
      <dgm:prSet presAssocID="{AE8B8151-461C-4BC3-AC54-778F3CA4A54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stronaut"/>
        </a:ext>
      </dgm:extLst>
    </dgm:pt>
    <dgm:pt modelId="{6AC4070A-1596-453B-A7A5-4A913E4883D0}" type="pres">
      <dgm:prSet presAssocID="{AE8B8151-461C-4BC3-AC54-778F3CA4A549}" presName="spaceRect" presStyleCnt="0"/>
      <dgm:spPr/>
    </dgm:pt>
    <dgm:pt modelId="{FB45955F-05DA-4D7D-B3E9-76FC87691266}" type="pres">
      <dgm:prSet presAssocID="{AE8B8151-461C-4BC3-AC54-778F3CA4A549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4501FF12-9C22-4ABF-8016-8CE26A22F823}" srcId="{8A411135-93C2-4D6E-A73D-FD50B30E8B0F}" destId="{AE8B8151-461C-4BC3-AC54-778F3CA4A549}" srcOrd="4" destOrd="0" parTransId="{28A39CEA-D376-493E-B4D1-05B686A8F2D1}" sibTransId="{27087EA8-2AD2-4C41-8E90-86297A98553D}"/>
    <dgm:cxn modelId="{B484EA1C-718C-4349-AEF1-1431B565FC55}" type="presOf" srcId="{E7585812-CEB5-42D3-BA26-4F3DD8C2A635}" destId="{D3A3DA17-9386-41C8-AF9A-A98199024374}" srcOrd="0" destOrd="0" presId="urn:microsoft.com/office/officeart/2018/2/layout/IconLabelList"/>
    <dgm:cxn modelId="{C54A901E-EBBE-43ED-90A5-46F66362A51B}" type="presOf" srcId="{8A411135-93C2-4D6E-A73D-FD50B30E8B0F}" destId="{3B46CD3D-DC6B-4C4F-AA69-5DFA2A109E9A}" srcOrd="0" destOrd="0" presId="urn:microsoft.com/office/officeart/2018/2/layout/IconLabelList"/>
    <dgm:cxn modelId="{4E9D7027-141B-4977-A470-39F8EDB52F0B}" srcId="{8A411135-93C2-4D6E-A73D-FD50B30E8B0F}" destId="{486A8C7A-C47B-4F3A-B8FD-0183AFC900A7}" srcOrd="1" destOrd="0" parTransId="{7AEE03FD-F813-4660-92BF-0C4F8CC31E22}" sibTransId="{0117708D-8068-4DC0-BE2F-65BD5A4E9467}"/>
    <dgm:cxn modelId="{63287033-89DE-40EE-A983-1D47E7A36745}" type="presOf" srcId="{AE8B8151-461C-4BC3-AC54-778F3CA4A549}" destId="{FB45955F-05DA-4D7D-B3E9-76FC87691266}" srcOrd="0" destOrd="0" presId="urn:microsoft.com/office/officeart/2018/2/layout/IconLabelList"/>
    <dgm:cxn modelId="{CB9B9C53-889D-4458-A46E-44A1A3B36C1F}" srcId="{8A411135-93C2-4D6E-A73D-FD50B30E8B0F}" destId="{950924F2-32BC-4FC0-8046-31ADC2BA0CB9}" srcOrd="0" destOrd="0" parTransId="{DF16460E-6B19-4294-B6A1-5BCB3272A55C}" sibTransId="{2D6075BD-76BB-4ADB-8C6E-1D7CFAC44DD3}"/>
    <dgm:cxn modelId="{51BBA599-2897-44D7-A0A5-29024484C380}" type="presOf" srcId="{950924F2-32BC-4FC0-8046-31ADC2BA0CB9}" destId="{EA60EEAA-07CE-4714-AC14-D722651D9266}" srcOrd="0" destOrd="0" presId="urn:microsoft.com/office/officeart/2018/2/layout/IconLabelList"/>
    <dgm:cxn modelId="{804EF29E-6C3B-4212-AA90-0AFC16E4EB45}" type="presOf" srcId="{486A8C7A-C47B-4F3A-B8FD-0183AFC900A7}" destId="{99DBEFFF-D32D-4F8D-B06A-D0D2E2F6BFC6}" srcOrd="0" destOrd="0" presId="urn:microsoft.com/office/officeart/2018/2/layout/IconLabelList"/>
    <dgm:cxn modelId="{A661A5CA-49A6-4C8B-BF96-677AA3ECDDDB}" srcId="{8A411135-93C2-4D6E-A73D-FD50B30E8B0F}" destId="{D94433CE-45F5-4975-88FA-D56771E2E4B0}" srcOrd="3" destOrd="0" parTransId="{5B8A9234-0633-440C-A8FF-FDB7001B9B19}" sibTransId="{A38F3EEB-EDF3-45F8-99CC-4F026B5ADBBD}"/>
    <dgm:cxn modelId="{A5E299D2-DF55-4E35-8E7C-91A07F0EB1E7}" type="presOf" srcId="{D94433CE-45F5-4975-88FA-D56771E2E4B0}" destId="{2958AB6F-93CE-495A-88D5-6CA078396E7B}" srcOrd="0" destOrd="0" presId="urn:microsoft.com/office/officeart/2018/2/layout/IconLabelList"/>
    <dgm:cxn modelId="{DDC656D7-563C-453D-8348-3E9EC8F1E29E}" srcId="{8A411135-93C2-4D6E-A73D-FD50B30E8B0F}" destId="{E7585812-CEB5-42D3-BA26-4F3DD8C2A635}" srcOrd="2" destOrd="0" parTransId="{9B17A097-B111-4A3A-80B6-B68F11130A86}" sibTransId="{B98D130F-418B-4403-9B94-05A3C339BE97}"/>
    <dgm:cxn modelId="{F5421FE3-4D08-42F1-BC2A-9B7BC91A0918}" type="presParOf" srcId="{3B46CD3D-DC6B-4C4F-AA69-5DFA2A109E9A}" destId="{EAC897D0-5E10-427F-89B1-1E1713E2DBC7}" srcOrd="0" destOrd="0" presId="urn:microsoft.com/office/officeart/2018/2/layout/IconLabelList"/>
    <dgm:cxn modelId="{7D1F8199-BAAC-47A5-8A04-8900CF30060B}" type="presParOf" srcId="{EAC897D0-5E10-427F-89B1-1E1713E2DBC7}" destId="{8404EDA4-8382-4F82-9A17-6C3E4AB2A008}" srcOrd="0" destOrd="0" presId="urn:microsoft.com/office/officeart/2018/2/layout/IconLabelList"/>
    <dgm:cxn modelId="{9FED378D-429B-4359-9412-5E9A21F2EBB7}" type="presParOf" srcId="{EAC897D0-5E10-427F-89B1-1E1713E2DBC7}" destId="{78AF8B9D-CCC0-4FA3-93BF-52125FE5482C}" srcOrd="1" destOrd="0" presId="urn:microsoft.com/office/officeart/2018/2/layout/IconLabelList"/>
    <dgm:cxn modelId="{AD6F9E51-AFAB-4310-ADE6-ABD5AE296593}" type="presParOf" srcId="{EAC897D0-5E10-427F-89B1-1E1713E2DBC7}" destId="{EA60EEAA-07CE-4714-AC14-D722651D9266}" srcOrd="2" destOrd="0" presId="urn:microsoft.com/office/officeart/2018/2/layout/IconLabelList"/>
    <dgm:cxn modelId="{3C9F19C1-CACA-48C3-B01D-D9DFF570DE8C}" type="presParOf" srcId="{3B46CD3D-DC6B-4C4F-AA69-5DFA2A109E9A}" destId="{9661688C-8E85-4793-B3D2-D53F2F67ADF3}" srcOrd="1" destOrd="0" presId="urn:microsoft.com/office/officeart/2018/2/layout/IconLabelList"/>
    <dgm:cxn modelId="{FB9C3EB9-0D7C-4A30-9EEE-E0C7FECB36A2}" type="presParOf" srcId="{3B46CD3D-DC6B-4C4F-AA69-5DFA2A109E9A}" destId="{D920ACA8-EA91-4229-B789-99888663083A}" srcOrd="2" destOrd="0" presId="urn:microsoft.com/office/officeart/2018/2/layout/IconLabelList"/>
    <dgm:cxn modelId="{3498BACE-B90A-49A1-9E63-9C51A6DF84FE}" type="presParOf" srcId="{D920ACA8-EA91-4229-B789-99888663083A}" destId="{1D102E8E-368D-45F3-9EBF-3292BBCA4EE1}" srcOrd="0" destOrd="0" presId="urn:microsoft.com/office/officeart/2018/2/layout/IconLabelList"/>
    <dgm:cxn modelId="{C17E8405-F1BF-43D9-9CED-AAD552D52D6A}" type="presParOf" srcId="{D920ACA8-EA91-4229-B789-99888663083A}" destId="{E025018A-5906-41A4-AAEE-BFB8AD561642}" srcOrd="1" destOrd="0" presId="urn:microsoft.com/office/officeart/2018/2/layout/IconLabelList"/>
    <dgm:cxn modelId="{D8FEE680-C145-4CEB-A37C-AE559FE6FC45}" type="presParOf" srcId="{D920ACA8-EA91-4229-B789-99888663083A}" destId="{99DBEFFF-D32D-4F8D-B06A-D0D2E2F6BFC6}" srcOrd="2" destOrd="0" presId="urn:microsoft.com/office/officeart/2018/2/layout/IconLabelList"/>
    <dgm:cxn modelId="{767D7614-9F83-496A-9D9F-95A91FDC2E2B}" type="presParOf" srcId="{3B46CD3D-DC6B-4C4F-AA69-5DFA2A109E9A}" destId="{D15B63B7-540B-48E1-9A0F-F38AA6F20A68}" srcOrd="3" destOrd="0" presId="urn:microsoft.com/office/officeart/2018/2/layout/IconLabelList"/>
    <dgm:cxn modelId="{76F05DA1-15EE-433D-BAE3-5B9604A28AFC}" type="presParOf" srcId="{3B46CD3D-DC6B-4C4F-AA69-5DFA2A109E9A}" destId="{BEFA3896-AAC5-4008-9E6C-EF29DF64C89A}" srcOrd="4" destOrd="0" presId="urn:microsoft.com/office/officeart/2018/2/layout/IconLabelList"/>
    <dgm:cxn modelId="{B8EF4569-64C4-4A69-8D8B-5DFE8F13D14B}" type="presParOf" srcId="{BEFA3896-AAC5-4008-9E6C-EF29DF64C89A}" destId="{861B6F01-6ADC-427F-AAA1-4B367B076951}" srcOrd="0" destOrd="0" presId="urn:microsoft.com/office/officeart/2018/2/layout/IconLabelList"/>
    <dgm:cxn modelId="{77207361-1985-40C4-8804-AD58A1410CFC}" type="presParOf" srcId="{BEFA3896-AAC5-4008-9E6C-EF29DF64C89A}" destId="{51E60B86-3ED6-401A-86E9-EE4E494CD095}" srcOrd="1" destOrd="0" presId="urn:microsoft.com/office/officeart/2018/2/layout/IconLabelList"/>
    <dgm:cxn modelId="{1C19375E-188C-4351-B9A2-6694329203F4}" type="presParOf" srcId="{BEFA3896-AAC5-4008-9E6C-EF29DF64C89A}" destId="{D3A3DA17-9386-41C8-AF9A-A98199024374}" srcOrd="2" destOrd="0" presId="urn:microsoft.com/office/officeart/2018/2/layout/IconLabelList"/>
    <dgm:cxn modelId="{142F899D-0AB4-4550-9591-E4E325949F06}" type="presParOf" srcId="{3B46CD3D-DC6B-4C4F-AA69-5DFA2A109E9A}" destId="{58C6212B-AB25-4BF7-8134-2941D2557FEA}" srcOrd="5" destOrd="0" presId="urn:microsoft.com/office/officeart/2018/2/layout/IconLabelList"/>
    <dgm:cxn modelId="{D730FBAE-F298-4008-90F6-2E47F48CE77C}" type="presParOf" srcId="{3B46CD3D-DC6B-4C4F-AA69-5DFA2A109E9A}" destId="{808F9F3A-860C-4A1A-86A1-F810C24F7635}" srcOrd="6" destOrd="0" presId="urn:microsoft.com/office/officeart/2018/2/layout/IconLabelList"/>
    <dgm:cxn modelId="{A319DCEE-D283-46FC-867E-61C63C611ECE}" type="presParOf" srcId="{808F9F3A-860C-4A1A-86A1-F810C24F7635}" destId="{E5E40BCC-7BC1-478A-9DC8-48194D75A806}" srcOrd="0" destOrd="0" presId="urn:microsoft.com/office/officeart/2018/2/layout/IconLabelList"/>
    <dgm:cxn modelId="{492EAC6C-7002-4CC8-B3B9-9274D8C2A90A}" type="presParOf" srcId="{808F9F3A-860C-4A1A-86A1-F810C24F7635}" destId="{6B6AE5B7-3564-4342-83B0-D1C6A6A4EDE1}" srcOrd="1" destOrd="0" presId="urn:microsoft.com/office/officeart/2018/2/layout/IconLabelList"/>
    <dgm:cxn modelId="{37AD59F9-1A79-4F68-8E0D-1BF6204F2486}" type="presParOf" srcId="{808F9F3A-860C-4A1A-86A1-F810C24F7635}" destId="{2958AB6F-93CE-495A-88D5-6CA078396E7B}" srcOrd="2" destOrd="0" presId="urn:microsoft.com/office/officeart/2018/2/layout/IconLabelList"/>
    <dgm:cxn modelId="{B8623217-7ADA-4FB6-8B0C-2C587221DCBE}" type="presParOf" srcId="{3B46CD3D-DC6B-4C4F-AA69-5DFA2A109E9A}" destId="{91879408-7DC5-45BD-9972-A39A0A2256F5}" srcOrd="7" destOrd="0" presId="urn:microsoft.com/office/officeart/2018/2/layout/IconLabelList"/>
    <dgm:cxn modelId="{5D0B0616-AB21-46A3-ACA0-8F5A3542894A}" type="presParOf" srcId="{3B46CD3D-DC6B-4C4F-AA69-5DFA2A109E9A}" destId="{7B778C54-FF13-4BC3-B603-66E370B3D9C5}" srcOrd="8" destOrd="0" presId="urn:microsoft.com/office/officeart/2018/2/layout/IconLabelList"/>
    <dgm:cxn modelId="{ED4E53DA-D996-4442-B31F-2F6E9540F710}" type="presParOf" srcId="{7B778C54-FF13-4BC3-B603-66E370B3D9C5}" destId="{CC767236-CEAE-49EA-BF5F-FB64791EF514}" srcOrd="0" destOrd="0" presId="urn:microsoft.com/office/officeart/2018/2/layout/IconLabelList"/>
    <dgm:cxn modelId="{C55C44A3-DF77-4896-A53C-78BC87876274}" type="presParOf" srcId="{7B778C54-FF13-4BC3-B603-66E370B3D9C5}" destId="{6AC4070A-1596-453B-A7A5-4A913E4883D0}" srcOrd="1" destOrd="0" presId="urn:microsoft.com/office/officeart/2018/2/layout/IconLabelList"/>
    <dgm:cxn modelId="{C2DD93DF-F30C-4327-BD12-759F8AC4CD51}" type="presParOf" srcId="{7B778C54-FF13-4BC3-B603-66E370B3D9C5}" destId="{FB45955F-05DA-4D7D-B3E9-76FC8769126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2E30B5-7698-446C-A35A-55EECEB63057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C85B0F9-5674-46AF-8D36-5C2E823AF397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1. Air Control Room – Static Routing</a:t>
          </a:r>
          <a:endParaRPr lang="en-US" dirty="0"/>
        </a:p>
      </dgm:t>
    </dgm:pt>
    <dgm:pt modelId="{D515BE22-8240-4B45-8707-779685B46477}" type="parTrans" cxnId="{2F941AFA-53CD-42EF-A3C7-89EE79F3247D}">
      <dgm:prSet/>
      <dgm:spPr/>
      <dgm:t>
        <a:bodyPr/>
        <a:lstStyle/>
        <a:p>
          <a:endParaRPr lang="en-US"/>
        </a:p>
      </dgm:t>
    </dgm:pt>
    <dgm:pt modelId="{64C14A65-6D14-4038-8A31-5489AF3F3236}" type="sibTrans" cxnId="{2F941AFA-53CD-42EF-A3C7-89EE79F3247D}">
      <dgm:prSet/>
      <dgm:spPr/>
      <dgm:t>
        <a:bodyPr/>
        <a:lstStyle/>
        <a:p>
          <a:endParaRPr lang="en-US"/>
        </a:p>
      </dgm:t>
    </dgm:pt>
    <dgm:pt modelId="{AB188D7E-6CB6-453C-B16A-80BDE4335D6C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2. Arrival/Departure Room</a:t>
          </a:r>
          <a:endParaRPr lang="en-US" dirty="0"/>
        </a:p>
      </dgm:t>
    </dgm:pt>
    <dgm:pt modelId="{B80C4A79-7FF2-4E1A-9954-F9D0F4CF2EBD}" type="parTrans" cxnId="{37AB2F0D-8673-4D8F-8685-B0221E6F0ED5}">
      <dgm:prSet/>
      <dgm:spPr/>
      <dgm:t>
        <a:bodyPr/>
        <a:lstStyle/>
        <a:p>
          <a:endParaRPr lang="en-US"/>
        </a:p>
      </dgm:t>
    </dgm:pt>
    <dgm:pt modelId="{10B54BA6-CBFE-413B-897A-55D05CC1969B}" type="sibTrans" cxnId="{37AB2F0D-8673-4D8F-8685-B0221E6F0ED5}">
      <dgm:prSet/>
      <dgm:spPr/>
      <dgm:t>
        <a:bodyPr/>
        <a:lstStyle/>
        <a:p>
          <a:endParaRPr lang="en-US"/>
        </a:p>
      </dgm:t>
    </dgm:pt>
    <dgm:pt modelId="{E64EDC49-5CB9-4AF8-B84F-FAA331494A47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Employee Department – Default Gateway IP</a:t>
          </a:r>
        </a:p>
      </dgm:t>
    </dgm:pt>
    <dgm:pt modelId="{668707F7-7B2B-4573-A72A-27AEE5DA9EF0}" type="parTrans" cxnId="{CBF5EFB3-5192-450B-8CFA-8B9F61DA48C0}">
      <dgm:prSet/>
      <dgm:spPr/>
      <dgm:t>
        <a:bodyPr/>
        <a:lstStyle/>
        <a:p>
          <a:endParaRPr lang="en-US"/>
        </a:p>
      </dgm:t>
    </dgm:pt>
    <dgm:pt modelId="{D0AE7D61-8D3E-4396-9DD2-E81A1D2E91EF}" type="sibTrans" cxnId="{CBF5EFB3-5192-450B-8CFA-8B9F61DA48C0}">
      <dgm:prSet/>
      <dgm:spPr/>
      <dgm:t>
        <a:bodyPr/>
        <a:lstStyle/>
        <a:p>
          <a:endParaRPr lang="en-US"/>
        </a:p>
      </dgm:t>
    </dgm:pt>
    <dgm:pt modelId="{75C53159-B73D-4FB8-A0B5-375FBF88D34D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3. Security Room</a:t>
          </a:r>
        </a:p>
      </dgm:t>
    </dgm:pt>
    <dgm:pt modelId="{654D83B6-320E-46C7-AAA6-E2D68C7D8825}" type="parTrans" cxnId="{AD0E6BAA-B08D-4565-AA32-A23AF4532602}">
      <dgm:prSet/>
      <dgm:spPr/>
      <dgm:t>
        <a:bodyPr/>
        <a:lstStyle/>
        <a:p>
          <a:endParaRPr lang="en-US"/>
        </a:p>
      </dgm:t>
    </dgm:pt>
    <dgm:pt modelId="{CA0940CD-EBE8-4AB7-B2ED-A94E2E657C99}" type="sibTrans" cxnId="{AD0E6BAA-B08D-4565-AA32-A23AF4532602}">
      <dgm:prSet/>
      <dgm:spPr/>
      <dgm:t>
        <a:bodyPr/>
        <a:lstStyle/>
        <a:p>
          <a:endParaRPr lang="en-US"/>
        </a:p>
      </dgm:t>
    </dgm:pt>
    <dgm:pt modelId="{274A8698-FC57-40FB-BE34-83ABA790309E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Guest Department – Mask Subnet</a:t>
          </a:r>
          <a:endParaRPr lang="en-US" dirty="0"/>
        </a:p>
      </dgm:t>
    </dgm:pt>
    <dgm:pt modelId="{E1205DDC-126C-4623-8BF2-7995DEC922C1}" type="parTrans" cxnId="{34E0AD47-5B34-4D27-84BF-EE5C4F973312}">
      <dgm:prSet/>
      <dgm:spPr/>
    </dgm:pt>
    <dgm:pt modelId="{16E995EC-1A06-4636-92FF-ACADAD459812}" type="sibTrans" cxnId="{34E0AD47-5B34-4D27-84BF-EE5C4F973312}">
      <dgm:prSet/>
      <dgm:spPr/>
      <dgm:t>
        <a:bodyPr/>
        <a:lstStyle/>
        <a:p>
          <a:endParaRPr lang="en-US"/>
        </a:p>
      </dgm:t>
    </dgm:pt>
    <dgm:pt modelId="{30F677E8-95CB-48BC-A8C2-46D60AAC3E5D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Internet of Things (IoT) Device – Live Feedback</a:t>
          </a:r>
        </a:p>
      </dgm:t>
    </dgm:pt>
    <dgm:pt modelId="{66E8C6DB-E632-4148-88E6-25793E667C69}" type="parTrans" cxnId="{A47F1B18-2967-4E9A-96E9-EA748A763B1F}">
      <dgm:prSet/>
      <dgm:spPr/>
    </dgm:pt>
    <dgm:pt modelId="{BE4F64AB-4CDB-4203-922C-745DC4335152}" type="sibTrans" cxnId="{A47F1B18-2967-4E9A-96E9-EA748A763B1F}">
      <dgm:prSet/>
      <dgm:spPr/>
      <dgm:t>
        <a:bodyPr/>
        <a:lstStyle/>
        <a:p>
          <a:endParaRPr lang="en-US"/>
        </a:p>
      </dgm:t>
    </dgm:pt>
    <dgm:pt modelId="{6B610944-4063-41CE-B45C-3E4F7183D367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Server Room – Basic Servers to Collect &amp; Store Data</a:t>
          </a:r>
          <a:endParaRPr lang="en-US" dirty="0"/>
        </a:p>
      </dgm:t>
    </dgm:pt>
    <dgm:pt modelId="{32F8E3EB-CB95-48D4-B4E3-45D127618196}" type="parTrans" cxnId="{753F1CEA-D993-4DC1-97EE-B4AC82C7DF9C}">
      <dgm:prSet/>
      <dgm:spPr/>
    </dgm:pt>
    <dgm:pt modelId="{2B5B1669-FAAF-4B61-AAA9-45745A2DA8A1}" type="sibTrans" cxnId="{753F1CEA-D993-4DC1-97EE-B4AC82C7DF9C}">
      <dgm:prSet/>
      <dgm:spPr/>
      <dgm:t>
        <a:bodyPr/>
        <a:lstStyle/>
        <a:p>
          <a:endParaRPr lang="en-US"/>
        </a:p>
      </dgm:t>
    </dgm:pt>
    <dgm:pt modelId="{41CD0D98-9D11-4A18-8876-E58A279B9BC0}" type="pres">
      <dgm:prSet presAssocID="{E32E30B5-7698-446C-A35A-55EECEB6305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9C57A0D-7AD0-4FA1-892A-BCBEB2814763}" type="pres">
      <dgm:prSet presAssocID="{2C85B0F9-5674-46AF-8D36-5C2E823AF397}" presName="hierRoot1" presStyleCnt="0"/>
      <dgm:spPr/>
    </dgm:pt>
    <dgm:pt modelId="{216F3CA2-7AE6-479B-9237-721D5A9F907A}" type="pres">
      <dgm:prSet presAssocID="{2C85B0F9-5674-46AF-8D36-5C2E823AF397}" presName="composite" presStyleCnt="0"/>
      <dgm:spPr/>
    </dgm:pt>
    <dgm:pt modelId="{81C868AB-D795-4CC5-BDC3-4BECC813D621}" type="pres">
      <dgm:prSet presAssocID="{2C85B0F9-5674-46AF-8D36-5C2E823AF397}" presName="background" presStyleLbl="node0" presStyleIdx="0" presStyleCnt="3"/>
      <dgm:spPr/>
    </dgm:pt>
    <dgm:pt modelId="{3B4808D1-FF6F-49B5-A5F1-D15DD1D6374E}" type="pres">
      <dgm:prSet presAssocID="{2C85B0F9-5674-46AF-8D36-5C2E823AF397}" presName="text" presStyleLbl="fgAcc0" presStyleIdx="0" presStyleCnt="3">
        <dgm:presLayoutVars>
          <dgm:chPref val="3"/>
        </dgm:presLayoutVars>
      </dgm:prSet>
      <dgm:spPr/>
    </dgm:pt>
    <dgm:pt modelId="{A4FDA3D1-EB3C-419B-9519-791373816127}" type="pres">
      <dgm:prSet presAssocID="{2C85B0F9-5674-46AF-8D36-5C2E823AF397}" presName="hierChild2" presStyleCnt="0"/>
      <dgm:spPr/>
    </dgm:pt>
    <dgm:pt modelId="{55033150-D078-4CC7-8F3B-7A02155E09D6}" type="pres">
      <dgm:prSet presAssocID="{AB188D7E-6CB6-453C-B16A-80BDE4335D6C}" presName="hierRoot1" presStyleCnt="0"/>
      <dgm:spPr/>
    </dgm:pt>
    <dgm:pt modelId="{34069DAF-B75F-46D7-9312-7FD8A9867B28}" type="pres">
      <dgm:prSet presAssocID="{AB188D7E-6CB6-453C-B16A-80BDE4335D6C}" presName="composite" presStyleCnt="0"/>
      <dgm:spPr/>
    </dgm:pt>
    <dgm:pt modelId="{CE6E3EDC-9ECF-4894-9387-0D2410A09DBE}" type="pres">
      <dgm:prSet presAssocID="{AB188D7E-6CB6-453C-B16A-80BDE4335D6C}" presName="background" presStyleLbl="node0" presStyleIdx="1" presStyleCnt="3"/>
      <dgm:spPr/>
    </dgm:pt>
    <dgm:pt modelId="{9410978A-2FC7-49CE-9C10-E9E0560FE91C}" type="pres">
      <dgm:prSet presAssocID="{AB188D7E-6CB6-453C-B16A-80BDE4335D6C}" presName="text" presStyleLbl="fgAcc0" presStyleIdx="1" presStyleCnt="3">
        <dgm:presLayoutVars>
          <dgm:chPref val="3"/>
        </dgm:presLayoutVars>
      </dgm:prSet>
      <dgm:spPr/>
    </dgm:pt>
    <dgm:pt modelId="{5D510353-1CED-4DE3-BC9C-2A5417026FD8}" type="pres">
      <dgm:prSet presAssocID="{AB188D7E-6CB6-453C-B16A-80BDE4335D6C}" presName="hierChild2" presStyleCnt="0"/>
      <dgm:spPr/>
    </dgm:pt>
    <dgm:pt modelId="{E87195BE-BFE4-4260-AC47-537165931640}" type="pres">
      <dgm:prSet presAssocID="{668707F7-7B2B-4573-A72A-27AEE5DA9EF0}" presName="Name10" presStyleLbl="parChTrans1D2" presStyleIdx="0" presStyleCnt="4"/>
      <dgm:spPr/>
    </dgm:pt>
    <dgm:pt modelId="{56C0CABD-7471-4BB3-A382-85A7A32CABBA}" type="pres">
      <dgm:prSet presAssocID="{E64EDC49-5CB9-4AF8-B84F-FAA331494A47}" presName="hierRoot2" presStyleCnt="0"/>
      <dgm:spPr/>
    </dgm:pt>
    <dgm:pt modelId="{BC9EA958-3989-469B-BD34-35C468470980}" type="pres">
      <dgm:prSet presAssocID="{E64EDC49-5CB9-4AF8-B84F-FAA331494A47}" presName="composite2" presStyleCnt="0"/>
      <dgm:spPr/>
    </dgm:pt>
    <dgm:pt modelId="{98680E4D-0F58-4722-AA43-59CBBACDBBD4}" type="pres">
      <dgm:prSet presAssocID="{E64EDC49-5CB9-4AF8-B84F-FAA331494A47}" presName="background2" presStyleLbl="node2" presStyleIdx="0" presStyleCnt="4"/>
      <dgm:spPr/>
    </dgm:pt>
    <dgm:pt modelId="{6BB3D674-70C0-4AD2-AA02-7D83279861C7}" type="pres">
      <dgm:prSet presAssocID="{E64EDC49-5CB9-4AF8-B84F-FAA331494A47}" presName="text2" presStyleLbl="fgAcc2" presStyleIdx="0" presStyleCnt="4">
        <dgm:presLayoutVars>
          <dgm:chPref val="3"/>
        </dgm:presLayoutVars>
      </dgm:prSet>
      <dgm:spPr/>
    </dgm:pt>
    <dgm:pt modelId="{C963C3AB-2667-4A65-A573-5882D10ABCCF}" type="pres">
      <dgm:prSet presAssocID="{E64EDC49-5CB9-4AF8-B84F-FAA331494A47}" presName="hierChild3" presStyleCnt="0"/>
      <dgm:spPr/>
    </dgm:pt>
    <dgm:pt modelId="{8B09AC0A-DE8F-4953-A0D1-C8E34B554CAD}" type="pres">
      <dgm:prSet presAssocID="{E1205DDC-126C-4623-8BF2-7995DEC922C1}" presName="Name10" presStyleLbl="parChTrans1D2" presStyleIdx="1" presStyleCnt="4"/>
      <dgm:spPr/>
    </dgm:pt>
    <dgm:pt modelId="{EF3CA0B4-97F5-43B6-8D2F-34B9E070B753}" type="pres">
      <dgm:prSet presAssocID="{274A8698-FC57-40FB-BE34-83ABA790309E}" presName="hierRoot2" presStyleCnt="0"/>
      <dgm:spPr/>
    </dgm:pt>
    <dgm:pt modelId="{54A17834-3A0B-4703-9FA6-4BDA95F0B524}" type="pres">
      <dgm:prSet presAssocID="{274A8698-FC57-40FB-BE34-83ABA790309E}" presName="composite2" presStyleCnt="0"/>
      <dgm:spPr/>
    </dgm:pt>
    <dgm:pt modelId="{E9FC8634-0748-446A-B35C-B52A9379614C}" type="pres">
      <dgm:prSet presAssocID="{274A8698-FC57-40FB-BE34-83ABA790309E}" presName="background2" presStyleLbl="node2" presStyleIdx="1" presStyleCnt="4"/>
      <dgm:spPr/>
    </dgm:pt>
    <dgm:pt modelId="{6F81607C-3519-4CE2-9B4F-CA55958638EF}" type="pres">
      <dgm:prSet presAssocID="{274A8698-FC57-40FB-BE34-83ABA790309E}" presName="text2" presStyleLbl="fgAcc2" presStyleIdx="1" presStyleCnt="4">
        <dgm:presLayoutVars>
          <dgm:chPref val="3"/>
        </dgm:presLayoutVars>
      </dgm:prSet>
      <dgm:spPr/>
    </dgm:pt>
    <dgm:pt modelId="{F6CCA5B7-2C36-4727-9A43-6E584C5739B5}" type="pres">
      <dgm:prSet presAssocID="{274A8698-FC57-40FB-BE34-83ABA790309E}" presName="hierChild3" presStyleCnt="0"/>
      <dgm:spPr/>
    </dgm:pt>
    <dgm:pt modelId="{6A8B3DC7-7A8A-4868-9DAF-CC19219EABAB}" type="pres">
      <dgm:prSet presAssocID="{75C53159-B73D-4FB8-A0B5-375FBF88D34D}" presName="hierRoot1" presStyleCnt="0"/>
      <dgm:spPr/>
    </dgm:pt>
    <dgm:pt modelId="{3A6C7D0F-4431-4393-A699-58B6F9A697A9}" type="pres">
      <dgm:prSet presAssocID="{75C53159-B73D-4FB8-A0B5-375FBF88D34D}" presName="composite" presStyleCnt="0"/>
      <dgm:spPr/>
    </dgm:pt>
    <dgm:pt modelId="{C287189A-F2CD-45B2-858A-401F58C81B00}" type="pres">
      <dgm:prSet presAssocID="{75C53159-B73D-4FB8-A0B5-375FBF88D34D}" presName="background" presStyleLbl="node0" presStyleIdx="2" presStyleCnt="3"/>
      <dgm:spPr/>
    </dgm:pt>
    <dgm:pt modelId="{3CE23348-0594-404E-84DC-95C2CEE3C25E}" type="pres">
      <dgm:prSet presAssocID="{75C53159-B73D-4FB8-A0B5-375FBF88D34D}" presName="text" presStyleLbl="fgAcc0" presStyleIdx="2" presStyleCnt="3">
        <dgm:presLayoutVars>
          <dgm:chPref val="3"/>
        </dgm:presLayoutVars>
      </dgm:prSet>
      <dgm:spPr/>
    </dgm:pt>
    <dgm:pt modelId="{5E3D8351-F105-48EB-8131-C2053ED1FC0E}" type="pres">
      <dgm:prSet presAssocID="{75C53159-B73D-4FB8-A0B5-375FBF88D34D}" presName="hierChild2" presStyleCnt="0"/>
      <dgm:spPr/>
    </dgm:pt>
    <dgm:pt modelId="{3C4226D1-1753-497C-9DAE-EF0120FE14D0}" type="pres">
      <dgm:prSet presAssocID="{66E8C6DB-E632-4148-88E6-25793E667C69}" presName="Name10" presStyleLbl="parChTrans1D2" presStyleIdx="2" presStyleCnt="4"/>
      <dgm:spPr/>
    </dgm:pt>
    <dgm:pt modelId="{D74D6AC2-E9AD-4DC2-ABF0-4F8FC0959C3C}" type="pres">
      <dgm:prSet presAssocID="{30F677E8-95CB-48BC-A8C2-46D60AAC3E5D}" presName="hierRoot2" presStyleCnt="0"/>
      <dgm:spPr/>
    </dgm:pt>
    <dgm:pt modelId="{B3B888CB-720F-4FDB-8EAC-1F0050F02BD8}" type="pres">
      <dgm:prSet presAssocID="{30F677E8-95CB-48BC-A8C2-46D60AAC3E5D}" presName="composite2" presStyleCnt="0"/>
      <dgm:spPr/>
    </dgm:pt>
    <dgm:pt modelId="{9ACFB98E-C043-4BB9-9F29-0479ABF776C9}" type="pres">
      <dgm:prSet presAssocID="{30F677E8-95CB-48BC-A8C2-46D60AAC3E5D}" presName="background2" presStyleLbl="node2" presStyleIdx="2" presStyleCnt="4"/>
      <dgm:spPr/>
    </dgm:pt>
    <dgm:pt modelId="{A3B6677E-BA88-4681-8126-E9C5514E05F0}" type="pres">
      <dgm:prSet presAssocID="{30F677E8-95CB-48BC-A8C2-46D60AAC3E5D}" presName="text2" presStyleLbl="fgAcc2" presStyleIdx="2" presStyleCnt="4">
        <dgm:presLayoutVars>
          <dgm:chPref val="3"/>
        </dgm:presLayoutVars>
      </dgm:prSet>
      <dgm:spPr/>
    </dgm:pt>
    <dgm:pt modelId="{F76CCAED-ACB7-4794-8A5E-D7780984B4F4}" type="pres">
      <dgm:prSet presAssocID="{30F677E8-95CB-48BC-A8C2-46D60AAC3E5D}" presName="hierChild3" presStyleCnt="0"/>
      <dgm:spPr/>
    </dgm:pt>
    <dgm:pt modelId="{4B947AE0-C630-4C80-9D4A-5988A467B894}" type="pres">
      <dgm:prSet presAssocID="{32F8E3EB-CB95-48D4-B4E3-45D127618196}" presName="Name10" presStyleLbl="parChTrans1D2" presStyleIdx="3" presStyleCnt="4"/>
      <dgm:spPr/>
    </dgm:pt>
    <dgm:pt modelId="{4E09D1FA-C54B-4EB3-B178-AF075B6639C4}" type="pres">
      <dgm:prSet presAssocID="{6B610944-4063-41CE-B45C-3E4F7183D367}" presName="hierRoot2" presStyleCnt="0"/>
      <dgm:spPr/>
    </dgm:pt>
    <dgm:pt modelId="{0F8B15E2-2340-41F2-8AF6-CA347BC88F75}" type="pres">
      <dgm:prSet presAssocID="{6B610944-4063-41CE-B45C-3E4F7183D367}" presName="composite2" presStyleCnt="0"/>
      <dgm:spPr/>
    </dgm:pt>
    <dgm:pt modelId="{15307488-7CF6-4FB8-96A0-4DE4FE13682D}" type="pres">
      <dgm:prSet presAssocID="{6B610944-4063-41CE-B45C-3E4F7183D367}" presName="background2" presStyleLbl="node2" presStyleIdx="3" presStyleCnt="4"/>
      <dgm:spPr/>
    </dgm:pt>
    <dgm:pt modelId="{D42B684B-0A4A-4004-9DC8-23D48C18D107}" type="pres">
      <dgm:prSet presAssocID="{6B610944-4063-41CE-B45C-3E4F7183D367}" presName="text2" presStyleLbl="fgAcc2" presStyleIdx="3" presStyleCnt="4">
        <dgm:presLayoutVars>
          <dgm:chPref val="3"/>
        </dgm:presLayoutVars>
      </dgm:prSet>
      <dgm:spPr/>
    </dgm:pt>
    <dgm:pt modelId="{E06D5417-F2B0-4894-9492-EEDD0387A319}" type="pres">
      <dgm:prSet presAssocID="{6B610944-4063-41CE-B45C-3E4F7183D367}" presName="hierChild3" presStyleCnt="0"/>
      <dgm:spPr/>
    </dgm:pt>
  </dgm:ptLst>
  <dgm:cxnLst>
    <dgm:cxn modelId="{37AB2F0D-8673-4D8F-8685-B0221E6F0ED5}" srcId="{E32E30B5-7698-446C-A35A-55EECEB63057}" destId="{AB188D7E-6CB6-453C-B16A-80BDE4335D6C}" srcOrd="1" destOrd="0" parTransId="{B80C4A79-7FF2-4E1A-9954-F9D0F4CF2EBD}" sibTransId="{10B54BA6-CBFE-413B-897A-55D05CC1969B}"/>
    <dgm:cxn modelId="{A47F1B18-2967-4E9A-96E9-EA748A763B1F}" srcId="{75C53159-B73D-4FB8-A0B5-375FBF88D34D}" destId="{30F677E8-95CB-48BC-A8C2-46D60AAC3E5D}" srcOrd="0" destOrd="0" parTransId="{66E8C6DB-E632-4148-88E6-25793E667C69}" sibTransId="{BE4F64AB-4CDB-4203-922C-745DC4335152}"/>
    <dgm:cxn modelId="{DB942228-FE59-4C6A-9D45-B64F688E01F0}" type="presOf" srcId="{AB188D7E-6CB6-453C-B16A-80BDE4335D6C}" destId="{9410978A-2FC7-49CE-9C10-E9E0560FE91C}" srcOrd="0" destOrd="0" presId="urn:microsoft.com/office/officeart/2005/8/layout/hierarchy1"/>
    <dgm:cxn modelId="{5E701932-63B1-4397-9772-04141DA2EDED}" type="presOf" srcId="{75C53159-B73D-4FB8-A0B5-375FBF88D34D}" destId="{3CE23348-0594-404E-84DC-95C2CEE3C25E}" srcOrd="0" destOrd="0" presId="urn:microsoft.com/office/officeart/2005/8/layout/hierarchy1"/>
    <dgm:cxn modelId="{96F24440-DB09-4F4B-9234-7EDB7E595462}" type="presOf" srcId="{30F677E8-95CB-48BC-A8C2-46D60AAC3E5D}" destId="{A3B6677E-BA88-4681-8126-E9C5514E05F0}" srcOrd="0" destOrd="0" presId="urn:microsoft.com/office/officeart/2005/8/layout/hierarchy1"/>
    <dgm:cxn modelId="{34E0AD47-5B34-4D27-84BF-EE5C4F973312}" srcId="{AB188D7E-6CB6-453C-B16A-80BDE4335D6C}" destId="{274A8698-FC57-40FB-BE34-83ABA790309E}" srcOrd="1" destOrd="0" parTransId="{E1205DDC-126C-4623-8BF2-7995DEC922C1}" sibTransId="{16E995EC-1A06-4636-92FF-ACADAD459812}"/>
    <dgm:cxn modelId="{EB1F3D69-9F88-432F-B033-10D044FAC01B}" type="presOf" srcId="{E1205DDC-126C-4623-8BF2-7995DEC922C1}" destId="{8B09AC0A-DE8F-4953-A0D1-C8E34B554CAD}" srcOrd="0" destOrd="0" presId="urn:microsoft.com/office/officeart/2005/8/layout/hierarchy1"/>
    <dgm:cxn modelId="{999D1353-758D-4973-861E-38679EA92A97}" type="presOf" srcId="{66E8C6DB-E632-4148-88E6-25793E667C69}" destId="{3C4226D1-1753-497C-9DAE-EF0120FE14D0}" srcOrd="0" destOrd="0" presId="urn:microsoft.com/office/officeart/2005/8/layout/hierarchy1"/>
    <dgm:cxn modelId="{1DBA1756-9538-4350-876F-EE243E1439A5}" type="presOf" srcId="{6B610944-4063-41CE-B45C-3E4F7183D367}" destId="{D42B684B-0A4A-4004-9DC8-23D48C18D107}" srcOrd="0" destOrd="0" presId="urn:microsoft.com/office/officeart/2005/8/layout/hierarchy1"/>
    <dgm:cxn modelId="{DD1DD093-FAA1-47A3-9220-4C86C9C65AF6}" type="presOf" srcId="{2C85B0F9-5674-46AF-8D36-5C2E823AF397}" destId="{3B4808D1-FF6F-49B5-A5F1-D15DD1D6374E}" srcOrd="0" destOrd="0" presId="urn:microsoft.com/office/officeart/2005/8/layout/hierarchy1"/>
    <dgm:cxn modelId="{E3F44E99-1D9D-43C1-89D7-28FF597721DC}" type="presOf" srcId="{32F8E3EB-CB95-48D4-B4E3-45D127618196}" destId="{4B947AE0-C630-4C80-9D4A-5988A467B894}" srcOrd="0" destOrd="0" presId="urn:microsoft.com/office/officeart/2005/8/layout/hierarchy1"/>
    <dgm:cxn modelId="{291CA99B-D1FA-4FCB-8F01-70478A73199B}" type="presOf" srcId="{668707F7-7B2B-4573-A72A-27AEE5DA9EF0}" destId="{E87195BE-BFE4-4260-AC47-537165931640}" srcOrd="0" destOrd="0" presId="urn:microsoft.com/office/officeart/2005/8/layout/hierarchy1"/>
    <dgm:cxn modelId="{AD0E6BAA-B08D-4565-AA32-A23AF4532602}" srcId="{E32E30B5-7698-446C-A35A-55EECEB63057}" destId="{75C53159-B73D-4FB8-A0B5-375FBF88D34D}" srcOrd="2" destOrd="0" parTransId="{654D83B6-320E-46C7-AAA6-E2D68C7D8825}" sibTransId="{CA0940CD-EBE8-4AB7-B2ED-A94E2E657C99}"/>
    <dgm:cxn modelId="{4E34C7AF-DCE6-4364-B732-142C53DAA67D}" type="presOf" srcId="{E32E30B5-7698-446C-A35A-55EECEB63057}" destId="{41CD0D98-9D11-4A18-8876-E58A279B9BC0}" srcOrd="0" destOrd="0" presId="urn:microsoft.com/office/officeart/2005/8/layout/hierarchy1"/>
    <dgm:cxn modelId="{CBF5EFB3-5192-450B-8CFA-8B9F61DA48C0}" srcId="{AB188D7E-6CB6-453C-B16A-80BDE4335D6C}" destId="{E64EDC49-5CB9-4AF8-B84F-FAA331494A47}" srcOrd="0" destOrd="0" parTransId="{668707F7-7B2B-4573-A72A-27AEE5DA9EF0}" sibTransId="{D0AE7D61-8D3E-4396-9DD2-E81A1D2E91EF}"/>
    <dgm:cxn modelId="{AE83FEC2-E0BD-4D79-9E9F-C72FB58E388C}" type="presOf" srcId="{274A8698-FC57-40FB-BE34-83ABA790309E}" destId="{6F81607C-3519-4CE2-9B4F-CA55958638EF}" srcOrd="0" destOrd="0" presId="urn:microsoft.com/office/officeart/2005/8/layout/hierarchy1"/>
    <dgm:cxn modelId="{1CA0BAE7-EC0C-4CB1-9AFD-FBA8C03A14B4}" type="presOf" srcId="{E64EDC49-5CB9-4AF8-B84F-FAA331494A47}" destId="{6BB3D674-70C0-4AD2-AA02-7D83279861C7}" srcOrd="0" destOrd="0" presId="urn:microsoft.com/office/officeart/2005/8/layout/hierarchy1"/>
    <dgm:cxn modelId="{753F1CEA-D993-4DC1-97EE-B4AC82C7DF9C}" srcId="{75C53159-B73D-4FB8-A0B5-375FBF88D34D}" destId="{6B610944-4063-41CE-B45C-3E4F7183D367}" srcOrd="1" destOrd="0" parTransId="{32F8E3EB-CB95-48D4-B4E3-45D127618196}" sibTransId="{2B5B1669-FAAF-4B61-AAA9-45745A2DA8A1}"/>
    <dgm:cxn modelId="{2F941AFA-53CD-42EF-A3C7-89EE79F3247D}" srcId="{E32E30B5-7698-446C-A35A-55EECEB63057}" destId="{2C85B0F9-5674-46AF-8D36-5C2E823AF397}" srcOrd="0" destOrd="0" parTransId="{D515BE22-8240-4B45-8707-779685B46477}" sibTransId="{64C14A65-6D14-4038-8A31-5489AF3F3236}"/>
    <dgm:cxn modelId="{F55886A3-7B40-4654-BB60-08EEC081B5B9}" type="presParOf" srcId="{41CD0D98-9D11-4A18-8876-E58A279B9BC0}" destId="{F9C57A0D-7AD0-4FA1-892A-BCBEB2814763}" srcOrd="0" destOrd="0" presId="urn:microsoft.com/office/officeart/2005/8/layout/hierarchy1"/>
    <dgm:cxn modelId="{D1C4FDDA-5F20-4EE2-A459-0E8669EC5087}" type="presParOf" srcId="{F9C57A0D-7AD0-4FA1-892A-BCBEB2814763}" destId="{216F3CA2-7AE6-479B-9237-721D5A9F907A}" srcOrd="0" destOrd="0" presId="urn:microsoft.com/office/officeart/2005/8/layout/hierarchy1"/>
    <dgm:cxn modelId="{4F189493-6542-4AA7-BE49-BC510A186851}" type="presParOf" srcId="{216F3CA2-7AE6-479B-9237-721D5A9F907A}" destId="{81C868AB-D795-4CC5-BDC3-4BECC813D621}" srcOrd="0" destOrd="0" presId="urn:microsoft.com/office/officeart/2005/8/layout/hierarchy1"/>
    <dgm:cxn modelId="{DCE2F148-8CFD-4A02-AAB6-B25D06C77B17}" type="presParOf" srcId="{216F3CA2-7AE6-479B-9237-721D5A9F907A}" destId="{3B4808D1-FF6F-49B5-A5F1-D15DD1D6374E}" srcOrd="1" destOrd="0" presId="urn:microsoft.com/office/officeart/2005/8/layout/hierarchy1"/>
    <dgm:cxn modelId="{9A1FA0F2-4C17-4286-A9C8-55A16C779AA1}" type="presParOf" srcId="{F9C57A0D-7AD0-4FA1-892A-BCBEB2814763}" destId="{A4FDA3D1-EB3C-419B-9519-791373816127}" srcOrd="1" destOrd="0" presId="urn:microsoft.com/office/officeart/2005/8/layout/hierarchy1"/>
    <dgm:cxn modelId="{329AB94E-90BD-401B-B82B-39E2C2338952}" type="presParOf" srcId="{41CD0D98-9D11-4A18-8876-E58A279B9BC0}" destId="{55033150-D078-4CC7-8F3B-7A02155E09D6}" srcOrd="1" destOrd="0" presId="urn:microsoft.com/office/officeart/2005/8/layout/hierarchy1"/>
    <dgm:cxn modelId="{1C18F89F-780D-4800-BC30-88A7C8F8C1E0}" type="presParOf" srcId="{55033150-D078-4CC7-8F3B-7A02155E09D6}" destId="{34069DAF-B75F-46D7-9312-7FD8A9867B28}" srcOrd="0" destOrd="0" presId="urn:microsoft.com/office/officeart/2005/8/layout/hierarchy1"/>
    <dgm:cxn modelId="{06FD5486-DDA4-4DA4-B1C2-F2523CE261E9}" type="presParOf" srcId="{34069DAF-B75F-46D7-9312-7FD8A9867B28}" destId="{CE6E3EDC-9ECF-4894-9387-0D2410A09DBE}" srcOrd="0" destOrd="0" presId="urn:microsoft.com/office/officeart/2005/8/layout/hierarchy1"/>
    <dgm:cxn modelId="{D96BD6CE-0E22-42C4-AB05-DEA5A964C38E}" type="presParOf" srcId="{34069DAF-B75F-46D7-9312-7FD8A9867B28}" destId="{9410978A-2FC7-49CE-9C10-E9E0560FE91C}" srcOrd="1" destOrd="0" presId="urn:microsoft.com/office/officeart/2005/8/layout/hierarchy1"/>
    <dgm:cxn modelId="{BBD76335-F69E-4767-95D4-4AFD7CD2D8C0}" type="presParOf" srcId="{55033150-D078-4CC7-8F3B-7A02155E09D6}" destId="{5D510353-1CED-4DE3-BC9C-2A5417026FD8}" srcOrd="1" destOrd="0" presId="urn:microsoft.com/office/officeart/2005/8/layout/hierarchy1"/>
    <dgm:cxn modelId="{CF118F2D-9EB5-4996-ADEA-592F36EAD1F3}" type="presParOf" srcId="{5D510353-1CED-4DE3-BC9C-2A5417026FD8}" destId="{E87195BE-BFE4-4260-AC47-537165931640}" srcOrd="0" destOrd="0" presId="urn:microsoft.com/office/officeart/2005/8/layout/hierarchy1"/>
    <dgm:cxn modelId="{51780DF4-2D18-4D7A-98D2-B489DC26F17B}" type="presParOf" srcId="{5D510353-1CED-4DE3-BC9C-2A5417026FD8}" destId="{56C0CABD-7471-4BB3-A382-85A7A32CABBA}" srcOrd="1" destOrd="0" presId="urn:microsoft.com/office/officeart/2005/8/layout/hierarchy1"/>
    <dgm:cxn modelId="{EFE67D25-2E93-4DAC-8292-A9EE3A260E0F}" type="presParOf" srcId="{56C0CABD-7471-4BB3-A382-85A7A32CABBA}" destId="{BC9EA958-3989-469B-BD34-35C468470980}" srcOrd="0" destOrd="0" presId="urn:microsoft.com/office/officeart/2005/8/layout/hierarchy1"/>
    <dgm:cxn modelId="{08A9A5F5-39FF-486A-A6F2-73A356101EF9}" type="presParOf" srcId="{BC9EA958-3989-469B-BD34-35C468470980}" destId="{98680E4D-0F58-4722-AA43-59CBBACDBBD4}" srcOrd="0" destOrd="0" presId="urn:microsoft.com/office/officeart/2005/8/layout/hierarchy1"/>
    <dgm:cxn modelId="{397F7831-60F8-43CD-9AD8-1AADA3E57E67}" type="presParOf" srcId="{BC9EA958-3989-469B-BD34-35C468470980}" destId="{6BB3D674-70C0-4AD2-AA02-7D83279861C7}" srcOrd="1" destOrd="0" presId="urn:microsoft.com/office/officeart/2005/8/layout/hierarchy1"/>
    <dgm:cxn modelId="{B351CAAE-E2D1-4319-9D43-95461FD38194}" type="presParOf" srcId="{56C0CABD-7471-4BB3-A382-85A7A32CABBA}" destId="{C963C3AB-2667-4A65-A573-5882D10ABCCF}" srcOrd="1" destOrd="0" presId="urn:microsoft.com/office/officeart/2005/8/layout/hierarchy1"/>
    <dgm:cxn modelId="{BF6142A9-A15B-4C1F-B5E7-1D1AE52989DB}" type="presParOf" srcId="{5D510353-1CED-4DE3-BC9C-2A5417026FD8}" destId="{8B09AC0A-DE8F-4953-A0D1-C8E34B554CAD}" srcOrd="2" destOrd="0" presId="urn:microsoft.com/office/officeart/2005/8/layout/hierarchy1"/>
    <dgm:cxn modelId="{A89D4A65-DF1E-4512-AE10-80D1F44DC27C}" type="presParOf" srcId="{5D510353-1CED-4DE3-BC9C-2A5417026FD8}" destId="{EF3CA0B4-97F5-43B6-8D2F-34B9E070B753}" srcOrd="3" destOrd="0" presId="urn:microsoft.com/office/officeart/2005/8/layout/hierarchy1"/>
    <dgm:cxn modelId="{C3A9AD49-66FB-45D4-B245-98B24B366F48}" type="presParOf" srcId="{EF3CA0B4-97F5-43B6-8D2F-34B9E070B753}" destId="{54A17834-3A0B-4703-9FA6-4BDA95F0B524}" srcOrd="0" destOrd="0" presId="urn:microsoft.com/office/officeart/2005/8/layout/hierarchy1"/>
    <dgm:cxn modelId="{220D9F0A-F8E2-46AB-8834-4BF234856336}" type="presParOf" srcId="{54A17834-3A0B-4703-9FA6-4BDA95F0B524}" destId="{E9FC8634-0748-446A-B35C-B52A9379614C}" srcOrd="0" destOrd="0" presId="urn:microsoft.com/office/officeart/2005/8/layout/hierarchy1"/>
    <dgm:cxn modelId="{0BE11491-E2F3-406C-8460-A167AABD024E}" type="presParOf" srcId="{54A17834-3A0B-4703-9FA6-4BDA95F0B524}" destId="{6F81607C-3519-4CE2-9B4F-CA55958638EF}" srcOrd="1" destOrd="0" presId="urn:microsoft.com/office/officeart/2005/8/layout/hierarchy1"/>
    <dgm:cxn modelId="{C82EA9A0-DA5A-4719-8BB1-DC8DCCD3CC5C}" type="presParOf" srcId="{EF3CA0B4-97F5-43B6-8D2F-34B9E070B753}" destId="{F6CCA5B7-2C36-4727-9A43-6E584C5739B5}" srcOrd="1" destOrd="0" presId="urn:microsoft.com/office/officeart/2005/8/layout/hierarchy1"/>
    <dgm:cxn modelId="{C9963315-151F-4FA5-A844-D1B263B4E16E}" type="presParOf" srcId="{41CD0D98-9D11-4A18-8876-E58A279B9BC0}" destId="{6A8B3DC7-7A8A-4868-9DAF-CC19219EABAB}" srcOrd="2" destOrd="0" presId="urn:microsoft.com/office/officeart/2005/8/layout/hierarchy1"/>
    <dgm:cxn modelId="{789D1B40-DAB2-4EC1-80E8-27B09743223F}" type="presParOf" srcId="{6A8B3DC7-7A8A-4868-9DAF-CC19219EABAB}" destId="{3A6C7D0F-4431-4393-A699-58B6F9A697A9}" srcOrd="0" destOrd="0" presId="urn:microsoft.com/office/officeart/2005/8/layout/hierarchy1"/>
    <dgm:cxn modelId="{07D64A38-C428-452C-AABB-BA07F6DA0B02}" type="presParOf" srcId="{3A6C7D0F-4431-4393-A699-58B6F9A697A9}" destId="{C287189A-F2CD-45B2-858A-401F58C81B00}" srcOrd="0" destOrd="0" presId="urn:microsoft.com/office/officeart/2005/8/layout/hierarchy1"/>
    <dgm:cxn modelId="{1CB736D8-D717-404C-9690-00D6EF17E77B}" type="presParOf" srcId="{3A6C7D0F-4431-4393-A699-58B6F9A697A9}" destId="{3CE23348-0594-404E-84DC-95C2CEE3C25E}" srcOrd="1" destOrd="0" presId="urn:microsoft.com/office/officeart/2005/8/layout/hierarchy1"/>
    <dgm:cxn modelId="{BCFC4AD9-A2E4-4264-ACDB-9A577660E4D4}" type="presParOf" srcId="{6A8B3DC7-7A8A-4868-9DAF-CC19219EABAB}" destId="{5E3D8351-F105-48EB-8131-C2053ED1FC0E}" srcOrd="1" destOrd="0" presId="urn:microsoft.com/office/officeart/2005/8/layout/hierarchy1"/>
    <dgm:cxn modelId="{785414C5-C9E6-4051-95BC-B0CF0B0BCDE6}" type="presParOf" srcId="{5E3D8351-F105-48EB-8131-C2053ED1FC0E}" destId="{3C4226D1-1753-497C-9DAE-EF0120FE14D0}" srcOrd="0" destOrd="0" presId="urn:microsoft.com/office/officeart/2005/8/layout/hierarchy1"/>
    <dgm:cxn modelId="{B1C16522-6201-4E7A-9A0F-C62890CC4756}" type="presParOf" srcId="{5E3D8351-F105-48EB-8131-C2053ED1FC0E}" destId="{D74D6AC2-E9AD-4DC2-ABF0-4F8FC0959C3C}" srcOrd="1" destOrd="0" presId="urn:microsoft.com/office/officeart/2005/8/layout/hierarchy1"/>
    <dgm:cxn modelId="{56D5F84F-630B-4136-B631-F45630648536}" type="presParOf" srcId="{D74D6AC2-E9AD-4DC2-ABF0-4F8FC0959C3C}" destId="{B3B888CB-720F-4FDB-8EAC-1F0050F02BD8}" srcOrd="0" destOrd="0" presId="urn:microsoft.com/office/officeart/2005/8/layout/hierarchy1"/>
    <dgm:cxn modelId="{F4BB4529-527E-4B64-9ED2-D054D36C50F2}" type="presParOf" srcId="{B3B888CB-720F-4FDB-8EAC-1F0050F02BD8}" destId="{9ACFB98E-C043-4BB9-9F29-0479ABF776C9}" srcOrd="0" destOrd="0" presId="urn:microsoft.com/office/officeart/2005/8/layout/hierarchy1"/>
    <dgm:cxn modelId="{D931230C-1382-45FB-A88A-2B4B9D642622}" type="presParOf" srcId="{B3B888CB-720F-4FDB-8EAC-1F0050F02BD8}" destId="{A3B6677E-BA88-4681-8126-E9C5514E05F0}" srcOrd="1" destOrd="0" presId="urn:microsoft.com/office/officeart/2005/8/layout/hierarchy1"/>
    <dgm:cxn modelId="{831720F3-B1E3-482B-A86E-F59AB303141F}" type="presParOf" srcId="{D74D6AC2-E9AD-4DC2-ABF0-4F8FC0959C3C}" destId="{F76CCAED-ACB7-4794-8A5E-D7780984B4F4}" srcOrd="1" destOrd="0" presId="urn:microsoft.com/office/officeart/2005/8/layout/hierarchy1"/>
    <dgm:cxn modelId="{A6EF0D7F-CE22-4B7A-A631-29B2013AC02C}" type="presParOf" srcId="{5E3D8351-F105-48EB-8131-C2053ED1FC0E}" destId="{4B947AE0-C630-4C80-9D4A-5988A467B894}" srcOrd="2" destOrd="0" presId="urn:microsoft.com/office/officeart/2005/8/layout/hierarchy1"/>
    <dgm:cxn modelId="{0F965D29-295B-4BF2-BFD8-D67BDE32E949}" type="presParOf" srcId="{5E3D8351-F105-48EB-8131-C2053ED1FC0E}" destId="{4E09D1FA-C54B-4EB3-B178-AF075B6639C4}" srcOrd="3" destOrd="0" presId="urn:microsoft.com/office/officeart/2005/8/layout/hierarchy1"/>
    <dgm:cxn modelId="{A8116C9A-FCB2-464C-B66C-F5E221461854}" type="presParOf" srcId="{4E09D1FA-C54B-4EB3-B178-AF075B6639C4}" destId="{0F8B15E2-2340-41F2-8AF6-CA347BC88F75}" srcOrd="0" destOrd="0" presId="urn:microsoft.com/office/officeart/2005/8/layout/hierarchy1"/>
    <dgm:cxn modelId="{7EDD33A9-4A50-4B56-AD52-772E6CB7E1F8}" type="presParOf" srcId="{0F8B15E2-2340-41F2-8AF6-CA347BC88F75}" destId="{15307488-7CF6-4FB8-96A0-4DE4FE13682D}" srcOrd="0" destOrd="0" presId="urn:microsoft.com/office/officeart/2005/8/layout/hierarchy1"/>
    <dgm:cxn modelId="{32942623-B3A8-4115-8203-03F0C4A4DF02}" type="presParOf" srcId="{0F8B15E2-2340-41F2-8AF6-CA347BC88F75}" destId="{D42B684B-0A4A-4004-9DC8-23D48C18D107}" srcOrd="1" destOrd="0" presId="urn:microsoft.com/office/officeart/2005/8/layout/hierarchy1"/>
    <dgm:cxn modelId="{A5613904-86C9-4B96-83BA-6E2152F34879}" type="presParOf" srcId="{4E09D1FA-C54B-4EB3-B178-AF075B6639C4}" destId="{E06D5417-F2B0-4894-9492-EEDD0387A31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54C8E66-A40A-402E-ADFB-AF45B716029F}" type="doc">
      <dgm:prSet loTypeId="urn:microsoft.com/office/officeart/2018/2/layout/IconCircleList" loCatId="icon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3A6FA12-D128-44EC-8A95-BA66128E74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Air Quality Check</a:t>
          </a:r>
        </a:p>
      </dgm:t>
    </dgm:pt>
    <dgm:pt modelId="{69A34208-CD7E-47D8-953C-B48EA04CFFE0}" type="parTrans" cxnId="{E241158F-DBBD-487C-95CB-5FCE57D9EAB1}">
      <dgm:prSet/>
      <dgm:spPr/>
      <dgm:t>
        <a:bodyPr/>
        <a:lstStyle/>
        <a:p>
          <a:endParaRPr lang="en-US"/>
        </a:p>
      </dgm:t>
    </dgm:pt>
    <dgm:pt modelId="{9D4B20F9-0C14-49DE-9B56-9F82236E8F8A}" type="sibTrans" cxnId="{E241158F-DBBD-487C-95CB-5FCE57D9EAB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4F6D89C-712C-41E9-8675-2B2012534F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Lounge for Staff Only (Employee Department)</a:t>
          </a:r>
        </a:p>
      </dgm:t>
    </dgm:pt>
    <dgm:pt modelId="{EDD5E150-1E1B-44CD-9536-67B343DF5E34}" type="parTrans" cxnId="{EAEADD7E-F1F0-4D09-BCB7-DDE6834C3F33}">
      <dgm:prSet/>
      <dgm:spPr/>
      <dgm:t>
        <a:bodyPr/>
        <a:lstStyle/>
        <a:p>
          <a:endParaRPr lang="en-US"/>
        </a:p>
      </dgm:t>
    </dgm:pt>
    <dgm:pt modelId="{782C5B15-F330-4C51-93D8-C0C3188DEE12}" type="sibTrans" cxnId="{EAEADD7E-F1F0-4D09-BCB7-DDE6834C3F3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F498100-2A50-494B-AA83-0F4B815E41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Lounge for Travelers Only (Guest Department)</a:t>
          </a:r>
        </a:p>
      </dgm:t>
    </dgm:pt>
    <dgm:pt modelId="{69A48907-20AA-43D0-97E4-07CB0C556C13}" type="parTrans" cxnId="{11187E01-68CC-4365-A9AC-C1391AFF4C01}">
      <dgm:prSet/>
      <dgm:spPr/>
      <dgm:t>
        <a:bodyPr/>
        <a:lstStyle/>
        <a:p>
          <a:endParaRPr lang="en-US"/>
        </a:p>
      </dgm:t>
    </dgm:pt>
    <dgm:pt modelId="{B4AF4E92-819E-41A9-A905-E7AD561DA9F9}" type="sibTrans" cxnId="{11187E01-68CC-4365-A9AC-C1391AFF4C0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5805E55-B0DA-458F-9CE7-702AE034C4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Smart Garden</a:t>
          </a:r>
        </a:p>
      </dgm:t>
    </dgm:pt>
    <dgm:pt modelId="{96C67B1E-FFEA-440D-8F1D-5705B1618A00}" type="parTrans" cxnId="{3000E4D8-275D-47EC-8C32-C02BD9D70C09}">
      <dgm:prSet/>
      <dgm:spPr/>
      <dgm:t>
        <a:bodyPr/>
        <a:lstStyle/>
        <a:p>
          <a:endParaRPr lang="en-US"/>
        </a:p>
      </dgm:t>
    </dgm:pt>
    <dgm:pt modelId="{024B8806-493D-41C4-87DE-A85F15D38177}" type="sibTrans" cxnId="{3000E4D8-275D-47EC-8C32-C02BD9D70C0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EE30419-8038-4F00-831C-1FFBF8DA4FF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Boarding Area</a:t>
          </a:r>
        </a:p>
      </dgm:t>
    </dgm:pt>
    <dgm:pt modelId="{211F6F76-3070-4EA0-91D9-E223F901DE7A}" type="parTrans" cxnId="{660EB415-1CA9-47C8-85A6-FA33914D93D6}">
      <dgm:prSet/>
      <dgm:spPr/>
      <dgm:t>
        <a:bodyPr/>
        <a:lstStyle/>
        <a:p>
          <a:endParaRPr lang="en-US"/>
        </a:p>
      </dgm:t>
    </dgm:pt>
    <dgm:pt modelId="{6FEB35C7-1216-4546-B21F-4C6C0F16829F}" type="sibTrans" cxnId="{660EB415-1CA9-47C8-85A6-FA33914D93D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9121755-5B5F-4ECB-833F-602BC3EE6D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Highly Restricted Area</a:t>
          </a:r>
        </a:p>
      </dgm:t>
    </dgm:pt>
    <dgm:pt modelId="{ADD7DE91-EF68-4B75-B762-061164F5D674}" type="parTrans" cxnId="{16780BE3-BA93-440F-AC49-F40D7DFBF465}">
      <dgm:prSet/>
      <dgm:spPr/>
      <dgm:t>
        <a:bodyPr/>
        <a:lstStyle/>
        <a:p>
          <a:endParaRPr lang="en-US"/>
        </a:p>
      </dgm:t>
    </dgm:pt>
    <dgm:pt modelId="{50006D4D-DD41-49B7-9773-F03EDCD98ECF}" type="sibTrans" cxnId="{16780BE3-BA93-440F-AC49-F40D7DFBF46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E798CCA-E9CF-4A01-A2B3-C03C7830A35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Secured Airport Communications</a:t>
          </a:r>
        </a:p>
      </dgm:t>
    </dgm:pt>
    <dgm:pt modelId="{737C33A5-CD30-41D0-8F40-44C87DEDDFDE}" type="parTrans" cxnId="{0CBE8438-7AD6-46F9-AEA5-AD181EE44895}">
      <dgm:prSet/>
      <dgm:spPr/>
      <dgm:t>
        <a:bodyPr/>
        <a:lstStyle/>
        <a:p>
          <a:endParaRPr lang="en-US"/>
        </a:p>
      </dgm:t>
    </dgm:pt>
    <dgm:pt modelId="{B0779FE6-15CF-4535-BA82-E39396FAB15C}" type="sibTrans" cxnId="{0CBE8438-7AD6-46F9-AEA5-AD181EE4489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FBAD134-7740-46D0-A9FF-8FA877E69B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Air Control Room - Network Address Translation (NAT)</a:t>
          </a:r>
        </a:p>
      </dgm:t>
    </dgm:pt>
    <dgm:pt modelId="{48209CFE-0B08-4DE6-B862-727B25916403}" type="parTrans" cxnId="{71D703D1-D137-4C1D-AE26-47C8D7470267}">
      <dgm:prSet/>
      <dgm:spPr/>
      <dgm:t>
        <a:bodyPr/>
        <a:lstStyle/>
        <a:p>
          <a:endParaRPr lang="en-US"/>
        </a:p>
      </dgm:t>
    </dgm:pt>
    <dgm:pt modelId="{6698B342-CF4F-4775-8824-90B391FF241F}" type="sibTrans" cxnId="{71D703D1-D137-4C1D-AE26-47C8D7470267}">
      <dgm:prSet/>
      <dgm:spPr/>
      <dgm:t>
        <a:bodyPr/>
        <a:lstStyle/>
        <a:p>
          <a:endParaRPr lang="en-US"/>
        </a:p>
      </dgm:t>
    </dgm:pt>
    <dgm:pt modelId="{8349DF18-4FA9-4882-9926-EA909EED1ADD}" type="pres">
      <dgm:prSet presAssocID="{854C8E66-A40A-402E-ADFB-AF45B716029F}" presName="root" presStyleCnt="0">
        <dgm:presLayoutVars>
          <dgm:dir/>
          <dgm:resizeHandles val="exact"/>
        </dgm:presLayoutVars>
      </dgm:prSet>
      <dgm:spPr/>
    </dgm:pt>
    <dgm:pt modelId="{39440ED0-F912-4771-87A8-C2065129841E}" type="pres">
      <dgm:prSet presAssocID="{854C8E66-A40A-402E-ADFB-AF45B716029F}" presName="container" presStyleCnt="0">
        <dgm:presLayoutVars>
          <dgm:dir/>
          <dgm:resizeHandles val="exact"/>
        </dgm:presLayoutVars>
      </dgm:prSet>
      <dgm:spPr/>
    </dgm:pt>
    <dgm:pt modelId="{DE7D96B3-44FE-457A-9C2E-BF768400E79A}" type="pres">
      <dgm:prSet presAssocID="{93A6FA12-D128-44EC-8A95-BA66128E7416}" presName="compNode" presStyleCnt="0"/>
      <dgm:spPr/>
    </dgm:pt>
    <dgm:pt modelId="{ECC26097-8222-406B-8615-FA72537DBF89}" type="pres">
      <dgm:prSet presAssocID="{93A6FA12-D128-44EC-8A95-BA66128E7416}" presName="iconBgRect" presStyleLbl="bgShp" presStyleIdx="0" presStyleCnt="8"/>
      <dgm:spPr/>
    </dgm:pt>
    <dgm:pt modelId="{96A9E7C8-330F-4FB4-A8BB-B8DF23B2764C}" type="pres">
      <dgm:prSet presAssocID="{93A6FA12-D128-44EC-8A95-BA66128E7416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97499DE4-8C34-419A-B5FD-61A2A0A4DDB3}" type="pres">
      <dgm:prSet presAssocID="{93A6FA12-D128-44EC-8A95-BA66128E7416}" presName="spaceRect" presStyleCnt="0"/>
      <dgm:spPr/>
    </dgm:pt>
    <dgm:pt modelId="{37F257BC-5671-40DC-9864-EE9220C09D3B}" type="pres">
      <dgm:prSet presAssocID="{93A6FA12-D128-44EC-8A95-BA66128E7416}" presName="textRect" presStyleLbl="revTx" presStyleIdx="0" presStyleCnt="8">
        <dgm:presLayoutVars>
          <dgm:chMax val="1"/>
          <dgm:chPref val="1"/>
        </dgm:presLayoutVars>
      </dgm:prSet>
      <dgm:spPr/>
    </dgm:pt>
    <dgm:pt modelId="{B47F9FF1-B936-418D-82F7-277B82D2FD1D}" type="pres">
      <dgm:prSet presAssocID="{9D4B20F9-0C14-49DE-9B56-9F82236E8F8A}" presName="sibTrans" presStyleLbl="sibTrans2D1" presStyleIdx="0" presStyleCnt="0"/>
      <dgm:spPr/>
    </dgm:pt>
    <dgm:pt modelId="{5A0BA78D-0DBC-433A-A275-BDDC5C7D7595}" type="pres">
      <dgm:prSet presAssocID="{04F6D89C-712C-41E9-8675-2B2012534FFA}" presName="compNode" presStyleCnt="0"/>
      <dgm:spPr/>
    </dgm:pt>
    <dgm:pt modelId="{CDDCB93A-3DB5-47C4-ADA6-CAB6B1177056}" type="pres">
      <dgm:prSet presAssocID="{04F6D89C-712C-41E9-8675-2B2012534FFA}" presName="iconBgRect" presStyleLbl="bgShp" presStyleIdx="1" presStyleCnt="8"/>
      <dgm:spPr/>
    </dgm:pt>
    <dgm:pt modelId="{EF7EAB28-8B94-41BD-A036-F4A4B6F9AF4A}" type="pres">
      <dgm:prSet presAssocID="{04F6D89C-712C-41E9-8675-2B2012534FFA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iter"/>
        </a:ext>
      </dgm:extLst>
    </dgm:pt>
    <dgm:pt modelId="{9AE33391-85FA-4AF9-8ECC-CD2C74074B04}" type="pres">
      <dgm:prSet presAssocID="{04F6D89C-712C-41E9-8675-2B2012534FFA}" presName="spaceRect" presStyleCnt="0"/>
      <dgm:spPr/>
    </dgm:pt>
    <dgm:pt modelId="{3EF7C29C-F25C-41D3-BA04-4DC10285DA09}" type="pres">
      <dgm:prSet presAssocID="{04F6D89C-712C-41E9-8675-2B2012534FFA}" presName="textRect" presStyleLbl="revTx" presStyleIdx="1" presStyleCnt="8">
        <dgm:presLayoutVars>
          <dgm:chMax val="1"/>
          <dgm:chPref val="1"/>
        </dgm:presLayoutVars>
      </dgm:prSet>
      <dgm:spPr/>
    </dgm:pt>
    <dgm:pt modelId="{5D548068-1244-4E46-9D08-1938EC59AB9E}" type="pres">
      <dgm:prSet presAssocID="{782C5B15-F330-4C51-93D8-C0C3188DEE12}" presName="sibTrans" presStyleLbl="sibTrans2D1" presStyleIdx="0" presStyleCnt="0"/>
      <dgm:spPr/>
    </dgm:pt>
    <dgm:pt modelId="{7046A8E1-28F9-41C2-B7BC-7F96B12D4851}" type="pres">
      <dgm:prSet presAssocID="{FF498100-2A50-494B-AA83-0F4B815E4185}" presName="compNode" presStyleCnt="0"/>
      <dgm:spPr/>
    </dgm:pt>
    <dgm:pt modelId="{C8F924E6-945D-471A-ACC1-F55CFDC3CE31}" type="pres">
      <dgm:prSet presAssocID="{FF498100-2A50-494B-AA83-0F4B815E4185}" presName="iconBgRect" presStyleLbl="bgShp" presStyleIdx="2" presStyleCnt="8"/>
      <dgm:spPr/>
    </dgm:pt>
    <dgm:pt modelId="{221241AD-547C-4744-BD53-4D5F42910B72}" type="pres">
      <dgm:prSet presAssocID="{FF498100-2A50-494B-AA83-0F4B815E4185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ed"/>
        </a:ext>
      </dgm:extLst>
    </dgm:pt>
    <dgm:pt modelId="{7DAA2AB1-2443-4CD3-BF3C-39730A6D3459}" type="pres">
      <dgm:prSet presAssocID="{FF498100-2A50-494B-AA83-0F4B815E4185}" presName="spaceRect" presStyleCnt="0"/>
      <dgm:spPr/>
    </dgm:pt>
    <dgm:pt modelId="{A97586F9-2C00-489A-A99B-88BEE4E90627}" type="pres">
      <dgm:prSet presAssocID="{FF498100-2A50-494B-AA83-0F4B815E4185}" presName="textRect" presStyleLbl="revTx" presStyleIdx="2" presStyleCnt="8">
        <dgm:presLayoutVars>
          <dgm:chMax val="1"/>
          <dgm:chPref val="1"/>
        </dgm:presLayoutVars>
      </dgm:prSet>
      <dgm:spPr/>
    </dgm:pt>
    <dgm:pt modelId="{B15C0609-9BDB-4F81-A6AA-1919BD1BB226}" type="pres">
      <dgm:prSet presAssocID="{B4AF4E92-819E-41A9-A905-E7AD561DA9F9}" presName="sibTrans" presStyleLbl="sibTrans2D1" presStyleIdx="0" presStyleCnt="0"/>
      <dgm:spPr/>
    </dgm:pt>
    <dgm:pt modelId="{B72E08E9-827A-4373-A2A6-B24AD7F47DEF}" type="pres">
      <dgm:prSet presAssocID="{15805E55-B0DA-458F-9CE7-702AE034C42A}" presName="compNode" presStyleCnt="0"/>
      <dgm:spPr/>
    </dgm:pt>
    <dgm:pt modelId="{1BBF7275-ABDC-4AF6-B72C-C17DDBF77881}" type="pres">
      <dgm:prSet presAssocID="{15805E55-B0DA-458F-9CE7-702AE034C42A}" presName="iconBgRect" presStyleLbl="bgShp" presStyleIdx="3" presStyleCnt="8"/>
      <dgm:spPr/>
    </dgm:pt>
    <dgm:pt modelId="{01714B61-4976-4DDA-871E-677B90E6CC0A}" type="pres">
      <dgm:prSet presAssocID="{15805E55-B0DA-458F-9CE7-702AE034C42A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er in pot"/>
        </a:ext>
      </dgm:extLst>
    </dgm:pt>
    <dgm:pt modelId="{D48FAED4-3A5C-4B3C-AB6F-610A460FF52D}" type="pres">
      <dgm:prSet presAssocID="{15805E55-B0DA-458F-9CE7-702AE034C42A}" presName="spaceRect" presStyleCnt="0"/>
      <dgm:spPr/>
    </dgm:pt>
    <dgm:pt modelId="{2CF8BAF0-3046-4C59-BB5F-A799D77D47FC}" type="pres">
      <dgm:prSet presAssocID="{15805E55-B0DA-458F-9CE7-702AE034C42A}" presName="textRect" presStyleLbl="revTx" presStyleIdx="3" presStyleCnt="8">
        <dgm:presLayoutVars>
          <dgm:chMax val="1"/>
          <dgm:chPref val="1"/>
        </dgm:presLayoutVars>
      </dgm:prSet>
      <dgm:spPr/>
    </dgm:pt>
    <dgm:pt modelId="{8C15718F-958E-4D42-8E83-4F240F87D0DA}" type="pres">
      <dgm:prSet presAssocID="{024B8806-493D-41C4-87DE-A85F15D38177}" presName="sibTrans" presStyleLbl="sibTrans2D1" presStyleIdx="0" presStyleCnt="0"/>
      <dgm:spPr/>
    </dgm:pt>
    <dgm:pt modelId="{DAB6339F-26B6-401C-AA75-A716208DEB4F}" type="pres">
      <dgm:prSet presAssocID="{5EE30419-8038-4F00-831C-1FFBF8DA4FF7}" presName="compNode" presStyleCnt="0"/>
      <dgm:spPr/>
    </dgm:pt>
    <dgm:pt modelId="{C6D67321-8773-4DE7-9B47-28BA00599E70}" type="pres">
      <dgm:prSet presAssocID="{5EE30419-8038-4F00-831C-1FFBF8DA4FF7}" presName="iconBgRect" presStyleLbl="bgShp" presStyleIdx="4" presStyleCnt="8"/>
      <dgm:spPr/>
    </dgm:pt>
    <dgm:pt modelId="{68213D4B-CB1A-48F5-80D2-54BB6A90402A}" type="pres">
      <dgm:prSet presAssocID="{5EE30419-8038-4F00-831C-1FFBF8DA4FF7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"/>
        </a:ext>
      </dgm:extLst>
    </dgm:pt>
    <dgm:pt modelId="{87AE9D4F-858E-4A6D-B30B-D78C04BEF1BB}" type="pres">
      <dgm:prSet presAssocID="{5EE30419-8038-4F00-831C-1FFBF8DA4FF7}" presName="spaceRect" presStyleCnt="0"/>
      <dgm:spPr/>
    </dgm:pt>
    <dgm:pt modelId="{DAF4AE65-B849-46E7-8357-94D0A37B1BFE}" type="pres">
      <dgm:prSet presAssocID="{5EE30419-8038-4F00-831C-1FFBF8DA4FF7}" presName="textRect" presStyleLbl="revTx" presStyleIdx="4" presStyleCnt="8">
        <dgm:presLayoutVars>
          <dgm:chMax val="1"/>
          <dgm:chPref val="1"/>
        </dgm:presLayoutVars>
      </dgm:prSet>
      <dgm:spPr/>
    </dgm:pt>
    <dgm:pt modelId="{5AAC5CAE-8CDC-4F98-BF6D-BF800D7ED1CD}" type="pres">
      <dgm:prSet presAssocID="{6FEB35C7-1216-4546-B21F-4C6C0F16829F}" presName="sibTrans" presStyleLbl="sibTrans2D1" presStyleIdx="0" presStyleCnt="0"/>
      <dgm:spPr/>
    </dgm:pt>
    <dgm:pt modelId="{7701426F-8A5C-4A05-B759-3CF801EA0DCE}" type="pres">
      <dgm:prSet presAssocID="{79121755-5B5F-4ECB-833F-602BC3EE6DBC}" presName="compNode" presStyleCnt="0"/>
      <dgm:spPr/>
    </dgm:pt>
    <dgm:pt modelId="{8CF16624-41AF-445A-BD0E-820BA45C096A}" type="pres">
      <dgm:prSet presAssocID="{79121755-5B5F-4ECB-833F-602BC3EE6DBC}" presName="iconBgRect" presStyleLbl="bgShp" presStyleIdx="5" presStyleCnt="8"/>
      <dgm:spPr/>
    </dgm:pt>
    <dgm:pt modelId="{26911016-83C5-4E0A-B522-71478ACEA631}" type="pres">
      <dgm:prSet presAssocID="{79121755-5B5F-4ECB-833F-602BC3EE6DBC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24F73C25-8430-4535-88E0-DE0E7CB6BC8A}" type="pres">
      <dgm:prSet presAssocID="{79121755-5B5F-4ECB-833F-602BC3EE6DBC}" presName="spaceRect" presStyleCnt="0"/>
      <dgm:spPr/>
    </dgm:pt>
    <dgm:pt modelId="{1EFF3987-13D3-4B49-83F2-9F7AB4BE156D}" type="pres">
      <dgm:prSet presAssocID="{79121755-5B5F-4ECB-833F-602BC3EE6DBC}" presName="textRect" presStyleLbl="revTx" presStyleIdx="5" presStyleCnt="8">
        <dgm:presLayoutVars>
          <dgm:chMax val="1"/>
          <dgm:chPref val="1"/>
        </dgm:presLayoutVars>
      </dgm:prSet>
      <dgm:spPr/>
    </dgm:pt>
    <dgm:pt modelId="{C78EBC52-BFDD-42EF-89F2-7E7B436D3B8A}" type="pres">
      <dgm:prSet presAssocID="{50006D4D-DD41-49B7-9773-F03EDCD98ECF}" presName="sibTrans" presStyleLbl="sibTrans2D1" presStyleIdx="0" presStyleCnt="0"/>
      <dgm:spPr/>
    </dgm:pt>
    <dgm:pt modelId="{CFFEA7A1-ABAE-4256-B5CA-6F6677A2A1E2}" type="pres">
      <dgm:prSet presAssocID="{BE798CCA-E9CF-4A01-A2B3-C03C7830A35C}" presName="compNode" presStyleCnt="0"/>
      <dgm:spPr/>
    </dgm:pt>
    <dgm:pt modelId="{71AF3592-1B0B-4C7A-A1E9-105296EF6FE8}" type="pres">
      <dgm:prSet presAssocID="{BE798CCA-E9CF-4A01-A2B3-C03C7830A35C}" presName="iconBgRect" presStyleLbl="bgShp" presStyleIdx="6" presStyleCnt="8"/>
      <dgm:spPr/>
    </dgm:pt>
    <dgm:pt modelId="{CC74AFB1-E7B9-4581-9CED-EE7E226D41E0}" type="pres">
      <dgm:prSet presAssocID="{BE798CCA-E9CF-4A01-A2B3-C03C7830A35C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nd"/>
        </a:ext>
      </dgm:extLst>
    </dgm:pt>
    <dgm:pt modelId="{03A34E8F-C9FA-4A5B-9543-680715FC1505}" type="pres">
      <dgm:prSet presAssocID="{BE798CCA-E9CF-4A01-A2B3-C03C7830A35C}" presName="spaceRect" presStyleCnt="0"/>
      <dgm:spPr/>
    </dgm:pt>
    <dgm:pt modelId="{8743AB8D-853A-458A-95C8-D9867703E5CB}" type="pres">
      <dgm:prSet presAssocID="{BE798CCA-E9CF-4A01-A2B3-C03C7830A35C}" presName="textRect" presStyleLbl="revTx" presStyleIdx="6" presStyleCnt="8">
        <dgm:presLayoutVars>
          <dgm:chMax val="1"/>
          <dgm:chPref val="1"/>
        </dgm:presLayoutVars>
      </dgm:prSet>
      <dgm:spPr/>
    </dgm:pt>
    <dgm:pt modelId="{B6BDC47E-52B3-41F8-AC5E-E773F947D491}" type="pres">
      <dgm:prSet presAssocID="{B0779FE6-15CF-4535-BA82-E39396FAB15C}" presName="sibTrans" presStyleLbl="sibTrans2D1" presStyleIdx="0" presStyleCnt="0"/>
      <dgm:spPr/>
    </dgm:pt>
    <dgm:pt modelId="{863E07A7-3A87-4E46-B6DC-37AB26A2D3B5}" type="pres">
      <dgm:prSet presAssocID="{DFBAD134-7740-46D0-A9FF-8FA877E69B39}" presName="compNode" presStyleCnt="0"/>
      <dgm:spPr/>
    </dgm:pt>
    <dgm:pt modelId="{C95A189C-91E4-4131-B3DD-ADBC79E308A0}" type="pres">
      <dgm:prSet presAssocID="{DFBAD134-7740-46D0-A9FF-8FA877E69B39}" presName="iconBgRect" presStyleLbl="bgShp" presStyleIdx="7" presStyleCnt="8"/>
      <dgm:spPr/>
    </dgm:pt>
    <dgm:pt modelId="{AA4B5AEA-AC66-4F92-A134-E8F203BCAFB1}" type="pres">
      <dgm:prSet presAssocID="{DFBAD134-7740-46D0-A9FF-8FA877E69B39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9CBA62EA-9CE4-4314-B70B-1C91DF57BA61}" type="pres">
      <dgm:prSet presAssocID="{DFBAD134-7740-46D0-A9FF-8FA877E69B39}" presName="spaceRect" presStyleCnt="0"/>
      <dgm:spPr/>
    </dgm:pt>
    <dgm:pt modelId="{3C56F712-35A6-42F7-B92C-3270BED16049}" type="pres">
      <dgm:prSet presAssocID="{DFBAD134-7740-46D0-A9FF-8FA877E69B39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11187E01-68CC-4365-A9AC-C1391AFF4C01}" srcId="{854C8E66-A40A-402E-ADFB-AF45B716029F}" destId="{FF498100-2A50-494B-AA83-0F4B815E4185}" srcOrd="2" destOrd="0" parTransId="{69A48907-20AA-43D0-97E4-07CB0C556C13}" sibTransId="{B4AF4E92-819E-41A9-A905-E7AD561DA9F9}"/>
    <dgm:cxn modelId="{26335B0F-F7A1-441A-8416-3640724932E4}" type="presOf" srcId="{B0779FE6-15CF-4535-BA82-E39396FAB15C}" destId="{B6BDC47E-52B3-41F8-AC5E-E773F947D491}" srcOrd="0" destOrd="0" presId="urn:microsoft.com/office/officeart/2018/2/layout/IconCircleList"/>
    <dgm:cxn modelId="{C8BF8C0F-0FBC-4A44-B1A0-D5421A9F88DC}" type="presOf" srcId="{04F6D89C-712C-41E9-8675-2B2012534FFA}" destId="{3EF7C29C-F25C-41D3-BA04-4DC10285DA09}" srcOrd="0" destOrd="0" presId="urn:microsoft.com/office/officeart/2018/2/layout/IconCircleList"/>
    <dgm:cxn modelId="{660EB415-1CA9-47C8-85A6-FA33914D93D6}" srcId="{854C8E66-A40A-402E-ADFB-AF45B716029F}" destId="{5EE30419-8038-4F00-831C-1FFBF8DA4FF7}" srcOrd="4" destOrd="0" parTransId="{211F6F76-3070-4EA0-91D9-E223F901DE7A}" sibTransId="{6FEB35C7-1216-4546-B21F-4C6C0F16829F}"/>
    <dgm:cxn modelId="{886CA023-C883-4094-BF6D-4E468204C988}" type="presOf" srcId="{782C5B15-F330-4C51-93D8-C0C3188DEE12}" destId="{5D548068-1244-4E46-9D08-1938EC59AB9E}" srcOrd="0" destOrd="0" presId="urn:microsoft.com/office/officeart/2018/2/layout/IconCircleList"/>
    <dgm:cxn modelId="{621FF433-B123-47D5-B440-0B43DBA66D9B}" type="presOf" srcId="{B4AF4E92-819E-41A9-A905-E7AD561DA9F9}" destId="{B15C0609-9BDB-4F81-A6AA-1919BD1BB226}" srcOrd="0" destOrd="0" presId="urn:microsoft.com/office/officeart/2018/2/layout/IconCircleList"/>
    <dgm:cxn modelId="{0CBE8438-7AD6-46F9-AEA5-AD181EE44895}" srcId="{854C8E66-A40A-402E-ADFB-AF45B716029F}" destId="{BE798CCA-E9CF-4A01-A2B3-C03C7830A35C}" srcOrd="6" destOrd="0" parTransId="{737C33A5-CD30-41D0-8F40-44C87DEDDFDE}" sibTransId="{B0779FE6-15CF-4535-BA82-E39396FAB15C}"/>
    <dgm:cxn modelId="{E048CD3D-874E-41CB-BC75-D3F941650D06}" type="presOf" srcId="{6FEB35C7-1216-4546-B21F-4C6C0F16829F}" destId="{5AAC5CAE-8CDC-4F98-BF6D-BF800D7ED1CD}" srcOrd="0" destOrd="0" presId="urn:microsoft.com/office/officeart/2018/2/layout/IconCircleList"/>
    <dgm:cxn modelId="{071D0F40-C07B-4F13-94FF-1191F2AF8F82}" type="presOf" srcId="{93A6FA12-D128-44EC-8A95-BA66128E7416}" destId="{37F257BC-5671-40DC-9864-EE9220C09D3B}" srcOrd="0" destOrd="0" presId="urn:microsoft.com/office/officeart/2018/2/layout/IconCircleList"/>
    <dgm:cxn modelId="{5CC2D464-EFAB-497C-8EE7-82954CE17D40}" type="presOf" srcId="{15805E55-B0DA-458F-9CE7-702AE034C42A}" destId="{2CF8BAF0-3046-4C59-BB5F-A799D77D47FC}" srcOrd="0" destOrd="0" presId="urn:microsoft.com/office/officeart/2018/2/layout/IconCircleList"/>
    <dgm:cxn modelId="{882A066B-BADA-445F-AA06-2675E3074D82}" type="presOf" srcId="{5EE30419-8038-4F00-831C-1FFBF8DA4FF7}" destId="{DAF4AE65-B849-46E7-8357-94D0A37B1BFE}" srcOrd="0" destOrd="0" presId="urn:microsoft.com/office/officeart/2018/2/layout/IconCircleList"/>
    <dgm:cxn modelId="{3D303051-B977-4068-B8F8-4703376D4C30}" type="presOf" srcId="{79121755-5B5F-4ECB-833F-602BC3EE6DBC}" destId="{1EFF3987-13D3-4B49-83F2-9F7AB4BE156D}" srcOrd="0" destOrd="0" presId="urn:microsoft.com/office/officeart/2018/2/layout/IconCircleList"/>
    <dgm:cxn modelId="{EAEADD7E-F1F0-4D09-BCB7-DDE6834C3F33}" srcId="{854C8E66-A40A-402E-ADFB-AF45B716029F}" destId="{04F6D89C-712C-41E9-8675-2B2012534FFA}" srcOrd="1" destOrd="0" parTransId="{EDD5E150-1E1B-44CD-9536-67B343DF5E34}" sibTransId="{782C5B15-F330-4C51-93D8-C0C3188DEE12}"/>
    <dgm:cxn modelId="{9B36C185-520C-41BB-9FC0-D15EFBDD5B8A}" type="presOf" srcId="{9D4B20F9-0C14-49DE-9B56-9F82236E8F8A}" destId="{B47F9FF1-B936-418D-82F7-277B82D2FD1D}" srcOrd="0" destOrd="0" presId="urn:microsoft.com/office/officeart/2018/2/layout/IconCircleList"/>
    <dgm:cxn modelId="{E241158F-DBBD-487C-95CB-5FCE57D9EAB1}" srcId="{854C8E66-A40A-402E-ADFB-AF45B716029F}" destId="{93A6FA12-D128-44EC-8A95-BA66128E7416}" srcOrd="0" destOrd="0" parTransId="{69A34208-CD7E-47D8-953C-B48EA04CFFE0}" sibTransId="{9D4B20F9-0C14-49DE-9B56-9F82236E8F8A}"/>
    <dgm:cxn modelId="{36ADF89F-F67A-4F4A-93A8-CB53CBB20C14}" type="presOf" srcId="{50006D4D-DD41-49B7-9773-F03EDCD98ECF}" destId="{C78EBC52-BFDD-42EF-89F2-7E7B436D3B8A}" srcOrd="0" destOrd="0" presId="urn:microsoft.com/office/officeart/2018/2/layout/IconCircleList"/>
    <dgm:cxn modelId="{887E66BE-2FD5-4741-B28E-DC8581A36A33}" type="presOf" srcId="{FF498100-2A50-494B-AA83-0F4B815E4185}" destId="{A97586F9-2C00-489A-A99B-88BEE4E90627}" srcOrd="0" destOrd="0" presId="urn:microsoft.com/office/officeart/2018/2/layout/IconCircleList"/>
    <dgm:cxn modelId="{71D703D1-D137-4C1D-AE26-47C8D7470267}" srcId="{854C8E66-A40A-402E-ADFB-AF45B716029F}" destId="{DFBAD134-7740-46D0-A9FF-8FA877E69B39}" srcOrd="7" destOrd="0" parTransId="{48209CFE-0B08-4DE6-B862-727B25916403}" sibTransId="{6698B342-CF4F-4775-8824-90B391FF241F}"/>
    <dgm:cxn modelId="{34CEB3D3-8FC2-46A4-88B2-320005CD16A6}" type="presOf" srcId="{DFBAD134-7740-46D0-A9FF-8FA877E69B39}" destId="{3C56F712-35A6-42F7-B92C-3270BED16049}" srcOrd="0" destOrd="0" presId="urn:microsoft.com/office/officeart/2018/2/layout/IconCircleList"/>
    <dgm:cxn modelId="{3000E4D8-275D-47EC-8C32-C02BD9D70C09}" srcId="{854C8E66-A40A-402E-ADFB-AF45B716029F}" destId="{15805E55-B0DA-458F-9CE7-702AE034C42A}" srcOrd="3" destOrd="0" parTransId="{96C67B1E-FFEA-440D-8F1D-5705B1618A00}" sibTransId="{024B8806-493D-41C4-87DE-A85F15D38177}"/>
    <dgm:cxn modelId="{9E77CEDA-A169-4A88-AAB9-0285ACDBAFFF}" type="presOf" srcId="{024B8806-493D-41C4-87DE-A85F15D38177}" destId="{8C15718F-958E-4D42-8E83-4F240F87D0DA}" srcOrd="0" destOrd="0" presId="urn:microsoft.com/office/officeart/2018/2/layout/IconCircleList"/>
    <dgm:cxn modelId="{8CC111DB-3F75-4DF5-9588-43FAC9F312E4}" type="presOf" srcId="{854C8E66-A40A-402E-ADFB-AF45B716029F}" destId="{8349DF18-4FA9-4882-9926-EA909EED1ADD}" srcOrd="0" destOrd="0" presId="urn:microsoft.com/office/officeart/2018/2/layout/IconCircleList"/>
    <dgm:cxn modelId="{16780BE3-BA93-440F-AC49-F40D7DFBF465}" srcId="{854C8E66-A40A-402E-ADFB-AF45B716029F}" destId="{79121755-5B5F-4ECB-833F-602BC3EE6DBC}" srcOrd="5" destOrd="0" parTransId="{ADD7DE91-EF68-4B75-B762-061164F5D674}" sibTransId="{50006D4D-DD41-49B7-9773-F03EDCD98ECF}"/>
    <dgm:cxn modelId="{DBBC84ED-2D92-45CB-98C5-DCC7E544CB80}" type="presOf" srcId="{BE798CCA-E9CF-4A01-A2B3-C03C7830A35C}" destId="{8743AB8D-853A-458A-95C8-D9867703E5CB}" srcOrd="0" destOrd="0" presId="urn:microsoft.com/office/officeart/2018/2/layout/IconCircleList"/>
    <dgm:cxn modelId="{698ACE17-278F-413B-8202-2883C353965F}" type="presParOf" srcId="{8349DF18-4FA9-4882-9926-EA909EED1ADD}" destId="{39440ED0-F912-4771-87A8-C2065129841E}" srcOrd="0" destOrd="0" presId="urn:microsoft.com/office/officeart/2018/2/layout/IconCircleList"/>
    <dgm:cxn modelId="{06BD723A-717C-453F-8CEC-965CD5DA7732}" type="presParOf" srcId="{39440ED0-F912-4771-87A8-C2065129841E}" destId="{DE7D96B3-44FE-457A-9C2E-BF768400E79A}" srcOrd="0" destOrd="0" presId="urn:microsoft.com/office/officeart/2018/2/layout/IconCircleList"/>
    <dgm:cxn modelId="{B19685A6-DED8-4A1B-808E-B941EBA755C8}" type="presParOf" srcId="{DE7D96B3-44FE-457A-9C2E-BF768400E79A}" destId="{ECC26097-8222-406B-8615-FA72537DBF89}" srcOrd="0" destOrd="0" presId="urn:microsoft.com/office/officeart/2018/2/layout/IconCircleList"/>
    <dgm:cxn modelId="{4B6AB797-D3FD-4184-9E09-B789B2E8703F}" type="presParOf" srcId="{DE7D96B3-44FE-457A-9C2E-BF768400E79A}" destId="{96A9E7C8-330F-4FB4-A8BB-B8DF23B2764C}" srcOrd="1" destOrd="0" presId="urn:microsoft.com/office/officeart/2018/2/layout/IconCircleList"/>
    <dgm:cxn modelId="{0A47347C-750C-415B-B319-ED6C94EF4762}" type="presParOf" srcId="{DE7D96B3-44FE-457A-9C2E-BF768400E79A}" destId="{97499DE4-8C34-419A-B5FD-61A2A0A4DDB3}" srcOrd="2" destOrd="0" presId="urn:microsoft.com/office/officeart/2018/2/layout/IconCircleList"/>
    <dgm:cxn modelId="{4AE72F92-74FC-4B90-8486-2CB2A0CF331F}" type="presParOf" srcId="{DE7D96B3-44FE-457A-9C2E-BF768400E79A}" destId="{37F257BC-5671-40DC-9864-EE9220C09D3B}" srcOrd="3" destOrd="0" presId="urn:microsoft.com/office/officeart/2018/2/layout/IconCircleList"/>
    <dgm:cxn modelId="{A15B2ABB-7CCB-44D0-8F09-5FC8903631F1}" type="presParOf" srcId="{39440ED0-F912-4771-87A8-C2065129841E}" destId="{B47F9FF1-B936-418D-82F7-277B82D2FD1D}" srcOrd="1" destOrd="0" presId="urn:microsoft.com/office/officeart/2018/2/layout/IconCircleList"/>
    <dgm:cxn modelId="{81570976-DAB6-4DDF-A842-B13637DDFBBA}" type="presParOf" srcId="{39440ED0-F912-4771-87A8-C2065129841E}" destId="{5A0BA78D-0DBC-433A-A275-BDDC5C7D7595}" srcOrd="2" destOrd="0" presId="urn:microsoft.com/office/officeart/2018/2/layout/IconCircleList"/>
    <dgm:cxn modelId="{2694FA3B-91D8-4E38-A61E-4B9230377636}" type="presParOf" srcId="{5A0BA78D-0DBC-433A-A275-BDDC5C7D7595}" destId="{CDDCB93A-3DB5-47C4-ADA6-CAB6B1177056}" srcOrd="0" destOrd="0" presId="urn:microsoft.com/office/officeart/2018/2/layout/IconCircleList"/>
    <dgm:cxn modelId="{BFAB049A-CAF8-4C8E-92F1-66D40CD8A9D5}" type="presParOf" srcId="{5A0BA78D-0DBC-433A-A275-BDDC5C7D7595}" destId="{EF7EAB28-8B94-41BD-A036-F4A4B6F9AF4A}" srcOrd="1" destOrd="0" presId="urn:microsoft.com/office/officeart/2018/2/layout/IconCircleList"/>
    <dgm:cxn modelId="{B7FBC3DB-435D-46CE-B7D1-EA7003988D9D}" type="presParOf" srcId="{5A0BA78D-0DBC-433A-A275-BDDC5C7D7595}" destId="{9AE33391-85FA-4AF9-8ECC-CD2C74074B04}" srcOrd="2" destOrd="0" presId="urn:microsoft.com/office/officeart/2018/2/layout/IconCircleList"/>
    <dgm:cxn modelId="{04DA22EB-F9CB-4618-BAD9-B93E9F76B1B0}" type="presParOf" srcId="{5A0BA78D-0DBC-433A-A275-BDDC5C7D7595}" destId="{3EF7C29C-F25C-41D3-BA04-4DC10285DA09}" srcOrd="3" destOrd="0" presId="urn:microsoft.com/office/officeart/2018/2/layout/IconCircleList"/>
    <dgm:cxn modelId="{F0DD13C0-ACC7-4D69-B608-E848374F780F}" type="presParOf" srcId="{39440ED0-F912-4771-87A8-C2065129841E}" destId="{5D548068-1244-4E46-9D08-1938EC59AB9E}" srcOrd="3" destOrd="0" presId="urn:microsoft.com/office/officeart/2018/2/layout/IconCircleList"/>
    <dgm:cxn modelId="{4CD5001B-7327-4BBC-B1D3-35AEEDAA8AA5}" type="presParOf" srcId="{39440ED0-F912-4771-87A8-C2065129841E}" destId="{7046A8E1-28F9-41C2-B7BC-7F96B12D4851}" srcOrd="4" destOrd="0" presId="urn:microsoft.com/office/officeart/2018/2/layout/IconCircleList"/>
    <dgm:cxn modelId="{A9ABE10C-66E8-48E0-888A-AFA40974BF5D}" type="presParOf" srcId="{7046A8E1-28F9-41C2-B7BC-7F96B12D4851}" destId="{C8F924E6-945D-471A-ACC1-F55CFDC3CE31}" srcOrd="0" destOrd="0" presId="urn:microsoft.com/office/officeart/2018/2/layout/IconCircleList"/>
    <dgm:cxn modelId="{D9EF0E33-42D6-48A0-9997-C8CA5B57C669}" type="presParOf" srcId="{7046A8E1-28F9-41C2-B7BC-7F96B12D4851}" destId="{221241AD-547C-4744-BD53-4D5F42910B72}" srcOrd="1" destOrd="0" presId="urn:microsoft.com/office/officeart/2018/2/layout/IconCircleList"/>
    <dgm:cxn modelId="{7BDB1464-9980-4C68-98F9-52867421F100}" type="presParOf" srcId="{7046A8E1-28F9-41C2-B7BC-7F96B12D4851}" destId="{7DAA2AB1-2443-4CD3-BF3C-39730A6D3459}" srcOrd="2" destOrd="0" presId="urn:microsoft.com/office/officeart/2018/2/layout/IconCircleList"/>
    <dgm:cxn modelId="{04D2126F-A682-4ED6-897F-666143438A93}" type="presParOf" srcId="{7046A8E1-28F9-41C2-B7BC-7F96B12D4851}" destId="{A97586F9-2C00-489A-A99B-88BEE4E90627}" srcOrd="3" destOrd="0" presId="urn:microsoft.com/office/officeart/2018/2/layout/IconCircleList"/>
    <dgm:cxn modelId="{0376F146-909E-4D22-914D-40AD49A8CD14}" type="presParOf" srcId="{39440ED0-F912-4771-87A8-C2065129841E}" destId="{B15C0609-9BDB-4F81-A6AA-1919BD1BB226}" srcOrd="5" destOrd="0" presId="urn:microsoft.com/office/officeart/2018/2/layout/IconCircleList"/>
    <dgm:cxn modelId="{B23D349C-44BA-4CF1-9C3E-E8617EB4B6FB}" type="presParOf" srcId="{39440ED0-F912-4771-87A8-C2065129841E}" destId="{B72E08E9-827A-4373-A2A6-B24AD7F47DEF}" srcOrd="6" destOrd="0" presId="urn:microsoft.com/office/officeart/2018/2/layout/IconCircleList"/>
    <dgm:cxn modelId="{C722670A-FC32-4F0E-918B-B01D7861A057}" type="presParOf" srcId="{B72E08E9-827A-4373-A2A6-B24AD7F47DEF}" destId="{1BBF7275-ABDC-4AF6-B72C-C17DDBF77881}" srcOrd="0" destOrd="0" presId="urn:microsoft.com/office/officeart/2018/2/layout/IconCircleList"/>
    <dgm:cxn modelId="{48FDEC0F-8BE1-4727-857E-2B05BC410A17}" type="presParOf" srcId="{B72E08E9-827A-4373-A2A6-B24AD7F47DEF}" destId="{01714B61-4976-4DDA-871E-677B90E6CC0A}" srcOrd="1" destOrd="0" presId="urn:microsoft.com/office/officeart/2018/2/layout/IconCircleList"/>
    <dgm:cxn modelId="{454C2177-AF28-4973-82AA-DECE8C5D33E7}" type="presParOf" srcId="{B72E08E9-827A-4373-A2A6-B24AD7F47DEF}" destId="{D48FAED4-3A5C-4B3C-AB6F-610A460FF52D}" srcOrd="2" destOrd="0" presId="urn:microsoft.com/office/officeart/2018/2/layout/IconCircleList"/>
    <dgm:cxn modelId="{2A7CE462-B8C6-40D1-8F31-D59B35DE63B6}" type="presParOf" srcId="{B72E08E9-827A-4373-A2A6-B24AD7F47DEF}" destId="{2CF8BAF0-3046-4C59-BB5F-A799D77D47FC}" srcOrd="3" destOrd="0" presId="urn:microsoft.com/office/officeart/2018/2/layout/IconCircleList"/>
    <dgm:cxn modelId="{1EADCB3E-FD98-4EC5-AFCF-C905D9146CE9}" type="presParOf" srcId="{39440ED0-F912-4771-87A8-C2065129841E}" destId="{8C15718F-958E-4D42-8E83-4F240F87D0DA}" srcOrd="7" destOrd="0" presId="urn:microsoft.com/office/officeart/2018/2/layout/IconCircleList"/>
    <dgm:cxn modelId="{4350CB16-8AC1-4A00-929F-F8398869B05C}" type="presParOf" srcId="{39440ED0-F912-4771-87A8-C2065129841E}" destId="{DAB6339F-26B6-401C-AA75-A716208DEB4F}" srcOrd="8" destOrd="0" presId="urn:microsoft.com/office/officeart/2018/2/layout/IconCircleList"/>
    <dgm:cxn modelId="{DAAEF176-028F-44B9-B526-538844E2965D}" type="presParOf" srcId="{DAB6339F-26B6-401C-AA75-A716208DEB4F}" destId="{C6D67321-8773-4DE7-9B47-28BA00599E70}" srcOrd="0" destOrd="0" presId="urn:microsoft.com/office/officeart/2018/2/layout/IconCircleList"/>
    <dgm:cxn modelId="{7CB6C15D-B59C-4FED-A5C6-451B9ADC5551}" type="presParOf" srcId="{DAB6339F-26B6-401C-AA75-A716208DEB4F}" destId="{68213D4B-CB1A-48F5-80D2-54BB6A90402A}" srcOrd="1" destOrd="0" presId="urn:microsoft.com/office/officeart/2018/2/layout/IconCircleList"/>
    <dgm:cxn modelId="{8F056701-7E59-4A6B-A64D-FD7613830DA9}" type="presParOf" srcId="{DAB6339F-26B6-401C-AA75-A716208DEB4F}" destId="{87AE9D4F-858E-4A6D-B30B-D78C04BEF1BB}" srcOrd="2" destOrd="0" presId="urn:microsoft.com/office/officeart/2018/2/layout/IconCircleList"/>
    <dgm:cxn modelId="{17EA38B7-88FF-472B-B103-6E6966E4CB53}" type="presParOf" srcId="{DAB6339F-26B6-401C-AA75-A716208DEB4F}" destId="{DAF4AE65-B849-46E7-8357-94D0A37B1BFE}" srcOrd="3" destOrd="0" presId="urn:microsoft.com/office/officeart/2018/2/layout/IconCircleList"/>
    <dgm:cxn modelId="{6B80FFFF-BF0A-4E59-B79A-C2A78FB2EEBD}" type="presParOf" srcId="{39440ED0-F912-4771-87A8-C2065129841E}" destId="{5AAC5CAE-8CDC-4F98-BF6D-BF800D7ED1CD}" srcOrd="9" destOrd="0" presId="urn:microsoft.com/office/officeart/2018/2/layout/IconCircleList"/>
    <dgm:cxn modelId="{3A9D3FE9-0F63-4AA3-A167-ADE4E582872E}" type="presParOf" srcId="{39440ED0-F912-4771-87A8-C2065129841E}" destId="{7701426F-8A5C-4A05-B759-3CF801EA0DCE}" srcOrd="10" destOrd="0" presId="urn:microsoft.com/office/officeart/2018/2/layout/IconCircleList"/>
    <dgm:cxn modelId="{FF25AB77-E927-411D-8B70-7DE3B65C97BE}" type="presParOf" srcId="{7701426F-8A5C-4A05-B759-3CF801EA0DCE}" destId="{8CF16624-41AF-445A-BD0E-820BA45C096A}" srcOrd="0" destOrd="0" presId="urn:microsoft.com/office/officeart/2018/2/layout/IconCircleList"/>
    <dgm:cxn modelId="{E542D627-BEB6-46ED-8B05-90B2E53D8C22}" type="presParOf" srcId="{7701426F-8A5C-4A05-B759-3CF801EA0DCE}" destId="{26911016-83C5-4E0A-B522-71478ACEA631}" srcOrd="1" destOrd="0" presId="urn:microsoft.com/office/officeart/2018/2/layout/IconCircleList"/>
    <dgm:cxn modelId="{58457644-5261-4146-B383-A182A0B12C0A}" type="presParOf" srcId="{7701426F-8A5C-4A05-B759-3CF801EA0DCE}" destId="{24F73C25-8430-4535-88E0-DE0E7CB6BC8A}" srcOrd="2" destOrd="0" presId="urn:microsoft.com/office/officeart/2018/2/layout/IconCircleList"/>
    <dgm:cxn modelId="{AE14C5CB-492A-4438-BB35-6D528138E4FC}" type="presParOf" srcId="{7701426F-8A5C-4A05-B759-3CF801EA0DCE}" destId="{1EFF3987-13D3-4B49-83F2-9F7AB4BE156D}" srcOrd="3" destOrd="0" presId="urn:microsoft.com/office/officeart/2018/2/layout/IconCircleList"/>
    <dgm:cxn modelId="{EA472250-FAB5-4ECB-889A-B678A0FF6F87}" type="presParOf" srcId="{39440ED0-F912-4771-87A8-C2065129841E}" destId="{C78EBC52-BFDD-42EF-89F2-7E7B436D3B8A}" srcOrd="11" destOrd="0" presId="urn:microsoft.com/office/officeart/2018/2/layout/IconCircleList"/>
    <dgm:cxn modelId="{E2A46D8C-0395-4682-AD7C-832CD80EBAB9}" type="presParOf" srcId="{39440ED0-F912-4771-87A8-C2065129841E}" destId="{CFFEA7A1-ABAE-4256-B5CA-6F6677A2A1E2}" srcOrd="12" destOrd="0" presId="urn:microsoft.com/office/officeart/2018/2/layout/IconCircleList"/>
    <dgm:cxn modelId="{550B8BB6-A5EA-4C27-B4DD-6D84FF5FCABC}" type="presParOf" srcId="{CFFEA7A1-ABAE-4256-B5CA-6F6677A2A1E2}" destId="{71AF3592-1B0B-4C7A-A1E9-105296EF6FE8}" srcOrd="0" destOrd="0" presId="urn:microsoft.com/office/officeart/2018/2/layout/IconCircleList"/>
    <dgm:cxn modelId="{2B243235-6C01-4A16-9DE2-D7A15321631D}" type="presParOf" srcId="{CFFEA7A1-ABAE-4256-B5CA-6F6677A2A1E2}" destId="{CC74AFB1-E7B9-4581-9CED-EE7E226D41E0}" srcOrd="1" destOrd="0" presId="urn:microsoft.com/office/officeart/2018/2/layout/IconCircleList"/>
    <dgm:cxn modelId="{9478D1D4-7387-4038-87DF-C989E76F11B4}" type="presParOf" srcId="{CFFEA7A1-ABAE-4256-B5CA-6F6677A2A1E2}" destId="{03A34E8F-C9FA-4A5B-9543-680715FC1505}" srcOrd="2" destOrd="0" presId="urn:microsoft.com/office/officeart/2018/2/layout/IconCircleList"/>
    <dgm:cxn modelId="{6CF03EFA-412A-4963-AAB7-08F212F35006}" type="presParOf" srcId="{CFFEA7A1-ABAE-4256-B5CA-6F6677A2A1E2}" destId="{8743AB8D-853A-458A-95C8-D9867703E5CB}" srcOrd="3" destOrd="0" presId="urn:microsoft.com/office/officeart/2018/2/layout/IconCircleList"/>
    <dgm:cxn modelId="{B1ED8A6F-E322-4BB2-8835-5076B8713C55}" type="presParOf" srcId="{39440ED0-F912-4771-87A8-C2065129841E}" destId="{B6BDC47E-52B3-41F8-AC5E-E773F947D491}" srcOrd="13" destOrd="0" presId="urn:microsoft.com/office/officeart/2018/2/layout/IconCircleList"/>
    <dgm:cxn modelId="{28DC2FC5-6CCF-480A-A55A-CD2D34BABBA2}" type="presParOf" srcId="{39440ED0-F912-4771-87A8-C2065129841E}" destId="{863E07A7-3A87-4E46-B6DC-37AB26A2D3B5}" srcOrd="14" destOrd="0" presId="urn:microsoft.com/office/officeart/2018/2/layout/IconCircleList"/>
    <dgm:cxn modelId="{93B318E9-4375-4959-AA9F-01D695EFBE05}" type="presParOf" srcId="{863E07A7-3A87-4E46-B6DC-37AB26A2D3B5}" destId="{C95A189C-91E4-4131-B3DD-ADBC79E308A0}" srcOrd="0" destOrd="0" presId="urn:microsoft.com/office/officeart/2018/2/layout/IconCircleList"/>
    <dgm:cxn modelId="{92ECC504-B224-4DC5-95B3-CF195E3F4D82}" type="presParOf" srcId="{863E07A7-3A87-4E46-B6DC-37AB26A2D3B5}" destId="{AA4B5AEA-AC66-4F92-A134-E8F203BCAFB1}" srcOrd="1" destOrd="0" presId="urn:microsoft.com/office/officeart/2018/2/layout/IconCircleList"/>
    <dgm:cxn modelId="{331E1A7D-20D5-4849-8D52-B1029131A53F}" type="presParOf" srcId="{863E07A7-3A87-4E46-B6DC-37AB26A2D3B5}" destId="{9CBA62EA-9CE4-4314-B70B-1C91DF57BA61}" srcOrd="2" destOrd="0" presId="urn:microsoft.com/office/officeart/2018/2/layout/IconCircleList"/>
    <dgm:cxn modelId="{7DBD85F3-4881-4AC6-A30B-B22EC716BF57}" type="presParOf" srcId="{863E07A7-3A87-4E46-B6DC-37AB26A2D3B5}" destId="{3C56F712-35A6-42F7-B92C-3270BED1604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2B6FC46-9FA7-40B2-8DA1-EEE916573B28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3759424-CF3C-44BA-9BE9-DE9821A8FE52}">
      <dgm:prSet/>
      <dgm:spPr/>
      <dgm:t>
        <a:bodyPr/>
        <a:lstStyle/>
        <a:p>
          <a:r>
            <a:rPr lang="en-US" dirty="0"/>
            <a:t>Exploring The Security Challenge </a:t>
          </a:r>
        </a:p>
      </dgm:t>
    </dgm:pt>
    <dgm:pt modelId="{872F629E-FCE1-40B0-9DB1-4947B1DC9A1A}" type="parTrans" cxnId="{2F40ACF5-3DCD-47D9-804D-2E67261EB847}">
      <dgm:prSet/>
      <dgm:spPr/>
      <dgm:t>
        <a:bodyPr/>
        <a:lstStyle/>
        <a:p>
          <a:endParaRPr lang="en-US"/>
        </a:p>
      </dgm:t>
    </dgm:pt>
    <dgm:pt modelId="{D221095C-D6F1-4225-8B26-77F3C6D4E8EC}" type="sibTrans" cxnId="{2F40ACF5-3DCD-47D9-804D-2E67261EB847}">
      <dgm:prSet/>
      <dgm:spPr/>
      <dgm:t>
        <a:bodyPr/>
        <a:lstStyle/>
        <a:p>
          <a:endParaRPr lang="en-US"/>
        </a:p>
      </dgm:t>
    </dgm:pt>
    <dgm:pt modelId="{6896D0C3-0BF0-4B6F-B2FA-049BA3E93B0D}">
      <dgm:prSet/>
      <dgm:spPr/>
      <dgm:t>
        <a:bodyPr/>
        <a:lstStyle/>
        <a:p>
          <a:r>
            <a:rPr lang="en-US"/>
            <a:t>From Chaos to New Order </a:t>
          </a:r>
        </a:p>
      </dgm:t>
    </dgm:pt>
    <dgm:pt modelId="{3C449FB7-6160-410D-BF69-838E46C503A3}" type="parTrans" cxnId="{598AC951-45CF-47E9-9218-E268CD40B7FA}">
      <dgm:prSet/>
      <dgm:spPr/>
      <dgm:t>
        <a:bodyPr/>
        <a:lstStyle/>
        <a:p>
          <a:endParaRPr lang="en-US"/>
        </a:p>
      </dgm:t>
    </dgm:pt>
    <dgm:pt modelId="{9D852E1B-A28E-4AF7-894A-3D65E7AF1096}" type="sibTrans" cxnId="{598AC951-45CF-47E9-9218-E268CD40B7FA}">
      <dgm:prSet/>
      <dgm:spPr/>
      <dgm:t>
        <a:bodyPr/>
        <a:lstStyle/>
        <a:p>
          <a:endParaRPr lang="en-US"/>
        </a:p>
      </dgm:t>
    </dgm:pt>
    <dgm:pt modelId="{8F91678A-8D0F-4711-8031-3F8C02939E28}">
      <dgm:prSet/>
      <dgm:spPr/>
      <dgm:t>
        <a:bodyPr/>
        <a:lstStyle/>
        <a:p>
          <a:r>
            <a:rPr lang="en-US"/>
            <a:t>Applying Existing Technology in a New Way </a:t>
          </a:r>
        </a:p>
      </dgm:t>
    </dgm:pt>
    <dgm:pt modelId="{C97B785D-BC87-4500-A44F-2FA2BDF69520}" type="parTrans" cxnId="{04449950-96BB-4439-9C4B-4838F6592C7B}">
      <dgm:prSet/>
      <dgm:spPr/>
      <dgm:t>
        <a:bodyPr/>
        <a:lstStyle/>
        <a:p>
          <a:endParaRPr lang="en-US"/>
        </a:p>
      </dgm:t>
    </dgm:pt>
    <dgm:pt modelId="{4920AFCC-795F-4011-BE1F-4645D2A035CF}" type="sibTrans" cxnId="{04449950-96BB-4439-9C4B-4838F6592C7B}">
      <dgm:prSet/>
      <dgm:spPr/>
      <dgm:t>
        <a:bodyPr/>
        <a:lstStyle/>
        <a:p>
          <a:endParaRPr lang="en-US"/>
        </a:p>
      </dgm:t>
    </dgm:pt>
    <dgm:pt modelId="{1A9C5D54-9AD3-4D50-A5DA-315DCF9134C6}">
      <dgm:prSet/>
      <dgm:spPr/>
      <dgm:t>
        <a:bodyPr/>
        <a:lstStyle/>
        <a:p>
          <a:r>
            <a:rPr lang="en-US" dirty="0"/>
            <a:t>Integrated Solutions </a:t>
          </a:r>
        </a:p>
      </dgm:t>
    </dgm:pt>
    <dgm:pt modelId="{C9FC76A0-6990-4001-B3D8-F8E5487836E3}" type="parTrans" cxnId="{6FA18DD3-CE80-45E9-B166-800B35F0CD13}">
      <dgm:prSet/>
      <dgm:spPr/>
      <dgm:t>
        <a:bodyPr/>
        <a:lstStyle/>
        <a:p>
          <a:endParaRPr lang="en-US"/>
        </a:p>
      </dgm:t>
    </dgm:pt>
    <dgm:pt modelId="{5F204C89-85F7-4442-B46E-7DCB22C25020}" type="sibTrans" cxnId="{6FA18DD3-CE80-45E9-B166-800B35F0CD13}">
      <dgm:prSet/>
      <dgm:spPr/>
      <dgm:t>
        <a:bodyPr/>
        <a:lstStyle/>
        <a:p>
          <a:endParaRPr lang="en-US"/>
        </a:p>
      </dgm:t>
    </dgm:pt>
    <dgm:pt modelId="{33417CC7-B2CD-4933-B37D-10DEA583538A}">
      <dgm:prSet/>
      <dgm:spPr/>
      <dgm:t>
        <a:bodyPr/>
        <a:lstStyle/>
        <a:p>
          <a:r>
            <a:rPr lang="en-US"/>
            <a:t>Unifying Video Surveillance</a:t>
          </a:r>
        </a:p>
      </dgm:t>
    </dgm:pt>
    <dgm:pt modelId="{5899B8BC-6E54-49D7-AE34-7FB8F42148B8}" type="parTrans" cxnId="{7A975271-B809-48F4-A929-11C96E088DF7}">
      <dgm:prSet/>
      <dgm:spPr/>
      <dgm:t>
        <a:bodyPr/>
        <a:lstStyle/>
        <a:p>
          <a:endParaRPr lang="en-US"/>
        </a:p>
      </dgm:t>
    </dgm:pt>
    <dgm:pt modelId="{D03DEAA1-8B75-40D9-9F70-14B227FEA5DA}" type="sibTrans" cxnId="{7A975271-B809-48F4-A929-11C96E088DF7}">
      <dgm:prSet/>
      <dgm:spPr/>
      <dgm:t>
        <a:bodyPr/>
        <a:lstStyle/>
        <a:p>
          <a:endParaRPr lang="en-US"/>
        </a:p>
      </dgm:t>
    </dgm:pt>
    <dgm:pt modelId="{02597C7D-F98D-4478-BBEF-F16B1453306B}">
      <dgm:prSet/>
      <dgm:spPr/>
      <dgm:t>
        <a:bodyPr/>
        <a:lstStyle/>
        <a:p>
          <a:r>
            <a:rPr lang="en-US"/>
            <a:t>Integrating Security Voice, Video and Data Systems </a:t>
          </a:r>
        </a:p>
      </dgm:t>
    </dgm:pt>
    <dgm:pt modelId="{66C2894F-3A11-4B84-850E-D7ECD738CBDF}" type="parTrans" cxnId="{1C55F16B-6D3B-45C6-95DB-DDF3C50F293A}">
      <dgm:prSet/>
      <dgm:spPr/>
      <dgm:t>
        <a:bodyPr/>
        <a:lstStyle/>
        <a:p>
          <a:endParaRPr lang="en-US"/>
        </a:p>
      </dgm:t>
    </dgm:pt>
    <dgm:pt modelId="{260A18CB-DD5F-4799-BFD6-25DCCC98580E}" type="sibTrans" cxnId="{1C55F16B-6D3B-45C6-95DB-DDF3C50F293A}">
      <dgm:prSet/>
      <dgm:spPr/>
      <dgm:t>
        <a:bodyPr/>
        <a:lstStyle/>
        <a:p>
          <a:endParaRPr lang="en-US"/>
        </a:p>
      </dgm:t>
    </dgm:pt>
    <dgm:pt modelId="{FE4E697B-B501-4330-84FD-4872D53BB7B6}" type="pres">
      <dgm:prSet presAssocID="{C2B6FC46-9FA7-40B2-8DA1-EEE916573B28}" presName="Name0" presStyleCnt="0">
        <dgm:presLayoutVars>
          <dgm:dir/>
          <dgm:resizeHandles val="exact"/>
        </dgm:presLayoutVars>
      </dgm:prSet>
      <dgm:spPr/>
    </dgm:pt>
    <dgm:pt modelId="{8E958F1E-A3D9-406A-A997-F09D6A150AE0}" type="pres">
      <dgm:prSet presAssocID="{B3759424-CF3C-44BA-9BE9-DE9821A8FE52}" presName="node" presStyleLbl="node1" presStyleIdx="0" presStyleCnt="6">
        <dgm:presLayoutVars>
          <dgm:bulletEnabled val="1"/>
        </dgm:presLayoutVars>
      </dgm:prSet>
      <dgm:spPr/>
    </dgm:pt>
    <dgm:pt modelId="{8592FEAD-DEE0-4096-B994-7A76F09EEFDF}" type="pres">
      <dgm:prSet presAssocID="{D221095C-D6F1-4225-8B26-77F3C6D4E8EC}" presName="sibTrans" presStyleLbl="sibTrans1D1" presStyleIdx="0" presStyleCnt="5"/>
      <dgm:spPr/>
    </dgm:pt>
    <dgm:pt modelId="{C6786B8F-9CBC-4D44-B90E-DFB7332AF7D8}" type="pres">
      <dgm:prSet presAssocID="{D221095C-D6F1-4225-8B26-77F3C6D4E8EC}" presName="connectorText" presStyleLbl="sibTrans1D1" presStyleIdx="0" presStyleCnt="5"/>
      <dgm:spPr/>
    </dgm:pt>
    <dgm:pt modelId="{CD578D75-CD59-4F70-BE03-FBB6C33FF1E2}" type="pres">
      <dgm:prSet presAssocID="{6896D0C3-0BF0-4B6F-B2FA-049BA3E93B0D}" presName="node" presStyleLbl="node1" presStyleIdx="1" presStyleCnt="6">
        <dgm:presLayoutVars>
          <dgm:bulletEnabled val="1"/>
        </dgm:presLayoutVars>
      </dgm:prSet>
      <dgm:spPr/>
    </dgm:pt>
    <dgm:pt modelId="{38178DE7-7087-4DDA-8A33-736CC9E24E35}" type="pres">
      <dgm:prSet presAssocID="{9D852E1B-A28E-4AF7-894A-3D65E7AF1096}" presName="sibTrans" presStyleLbl="sibTrans1D1" presStyleIdx="1" presStyleCnt="5"/>
      <dgm:spPr/>
    </dgm:pt>
    <dgm:pt modelId="{22618C11-8AF4-4993-90A6-50C5C656CEB7}" type="pres">
      <dgm:prSet presAssocID="{9D852E1B-A28E-4AF7-894A-3D65E7AF1096}" presName="connectorText" presStyleLbl="sibTrans1D1" presStyleIdx="1" presStyleCnt="5"/>
      <dgm:spPr/>
    </dgm:pt>
    <dgm:pt modelId="{6A295245-8439-4BD9-9CF3-7EA9D79A9C26}" type="pres">
      <dgm:prSet presAssocID="{8F91678A-8D0F-4711-8031-3F8C02939E28}" presName="node" presStyleLbl="node1" presStyleIdx="2" presStyleCnt="6">
        <dgm:presLayoutVars>
          <dgm:bulletEnabled val="1"/>
        </dgm:presLayoutVars>
      </dgm:prSet>
      <dgm:spPr/>
    </dgm:pt>
    <dgm:pt modelId="{E0AABDA8-4822-4180-8B61-7117AB0557EB}" type="pres">
      <dgm:prSet presAssocID="{4920AFCC-795F-4011-BE1F-4645D2A035CF}" presName="sibTrans" presStyleLbl="sibTrans1D1" presStyleIdx="2" presStyleCnt="5"/>
      <dgm:spPr/>
    </dgm:pt>
    <dgm:pt modelId="{873275B7-31ED-4E1F-84D1-6E7DD0EA1C43}" type="pres">
      <dgm:prSet presAssocID="{4920AFCC-795F-4011-BE1F-4645D2A035CF}" presName="connectorText" presStyleLbl="sibTrans1D1" presStyleIdx="2" presStyleCnt="5"/>
      <dgm:spPr/>
    </dgm:pt>
    <dgm:pt modelId="{69C7E743-5C51-4D75-A7D4-6B3704FF9747}" type="pres">
      <dgm:prSet presAssocID="{1A9C5D54-9AD3-4D50-A5DA-315DCF9134C6}" presName="node" presStyleLbl="node1" presStyleIdx="3" presStyleCnt="6">
        <dgm:presLayoutVars>
          <dgm:bulletEnabled val="1"/>
        </dgm:presLayoutVars>
      </dgm:prSet>
      <dgm:spPr/>
    </dgm:pt>
    <dgm:pt modelId="{E34C969B-E601-447D-B8FB-A9A207572038}" type="pres">
      <dgm:prSet presAssocID="{5F204C89-85F7-4442-B46E-7DCB22C25020}" presName="sibTrans" presStyleLbl="sibTrans1D1" presStyleIdx="3" presStyleCnt="5"/>
      <dgm:spPr/>
    </dgm:pt>
    <dgm:pt modelId="{D3D000A8-EAD0-4BC2-AFF4-61996325BEBF}" type="pres">
      <dgm:prSet presAssocID="{5F204C89-85F7-4442-B46E-7DCB22C25020}" presName="connectorText" presStyleLbl="sibTrans1D1" presStyleIdx="3" presStyleCnt="5"/>
      <dgm:spPr/>
    </dgm:pt>
    <dgm:pt modelId="{00E17853-1593-4F05-8E77-DC3DC1439B21}" type="pres">
      <dgm:prSet presAssocID="{33417CC7-B2CD-4933-B37D-10DEA583538A}" presName="node" presStyleLbl="node1" presStyleIdx="4" presStyleCnt="6">
        <dgm:presLayoutVars>
          <dgm:bulletEnabled val="1"/>
        </dgm:presLayoutVars>
      </dgm:prSet>
      <dgm:spPr/>
    </dgm:pt>
    <dgm:pt modelId="{9CF1CCE2-C6D5-4220-BFCB-A811DD298AEF}" type="pres">
      <dgm:prSet presAssocID="{D03DEAA1-8B75-40D9-9F70-14B227FEA5DA}" presName="sibTrans" presStyleLbl="sibTrans1D1" presStyleIdx="4" presStyleCnt="5"/>
      <dgm:spPr/>
    </dgm:pt>
    <dgm:pt modelId="{1AEBCBB3-6281-45A1-A044-7711C3E5821B}" type="pres">
      <dgm:prSet presAssocID="{D03DEAA1-8B75-40D9-9F70-14B227FEA5DA}" presName="connectorText" presStyleLbl="sibTrans1D1" presStyleIdx="4" presStyleCnt="5"/>
      <dgm:spPr/>
    </dgm:pt>
    <dgm:pt modelId="{47EB4092-4C06-48CE-AC0E-43705665E6E8}" type="pres">
      <dgm:prSet presAssocID="{02597C7D-F98D-4478-BBEF-F16B1453306B}" presName="node" presStyleLbl="node1" presStyleIdx="5" presStyleCnt="6">
        <dgm:presLayoutVars>
          <dgm:bulletEnabled val="1"/>
        </dgm:presLayoutVars>
      </dgm:prSet>
      <dgm:spPr/>
    </dgm:pt>
  </dgm:ptLst>
  <dgm:cxnLst>
    <dgm:cxn modelId="{FDB6070B-0EA0-453F-A575-D9DE17AACF31}" type="presOf" srcId="{9D852E1B-A28E-4AF7-894A-3D65E7AF1096}" destId="{38178DE7-7087-4DDA-8A33-736CC9E24E35}" srcOrd="0" destOrd="0" presId="urn:microsoft.com/office/officeart/2016/7/layout/RepeatingBendingProcessNew"/>
    <dgm:cxn modelId="{F809260B-2E57-4AA3-AF38-AE66985CF3EB}" type="presOf" srcId="{6896D0C3-0BF0-4B6F-B2FA-049BA3E93B0D}" destId="{CD578D75-CD59-4F70-BE03-FBB6C33FF1E2}" srcOrd="0" destOrd="0" presId="urn:microsoft.com/office/officeart/2016/7/layout/RepeatingBendingProcessNew"/>
    <dgm:cxn modelId="{D67B0A18-AE7E-44A9-9C7E-5DC22E0990B3}" type="presOf" srcId="{D221095C-D6F1-4225-8B26-77F3C6D4E8EC}" destId="{8592FEAD-DEE0-4096-B994-7A76F09EEFDF}" srcOrd="0" destOrd="0" presId="urn:microsoft.com/office/officeart/2016/7/layout/RepeatingBendingProcessNew"/>
    <dgm:cxn modelId="{4363CE25-3FDE-4382-9380-D5BA07F1BC88}" type="presOf" srcId="{C2B6FC46-9FA7-40B2-8DA1-EEE916573B28}" destId="{FE4E697B-B501-4330-84FD-4872D53BB7B6}" srcOrd="0" destOrd="0" presId="urn:microsoft.com/office/officeart/2016/7/layout/RepeatingBendingProcessNew"/>
    <dgm:cxn modelId="{77AE0438-9F95-4FAC-9054-1FC676DD71A6}" type="presOf" srcId="{4920AFCC-795F-4011-BE1F-4645D2A035CF}" destId="{E0AABDA8-4822-4180-8B61-7117AB0557EB}" srcOrd="0" destOrd="0" presId="urn:microsoft.com/office/officeart/2016/7/layout/RepeatingBendingProcessNew"/>
    <dgm:cxn modelId="{9C787849-EDB6-4BAC-A090-0417D32FCA8C}" type="presOf" srcId="{D03DEAA1-8B75-40D9-9F70-14B227FEA5DA}" destId="{9CF1CCE2-C6D5-4220-BFCB-A811DD298AEF}" srcOrd="0" destOrd="0" presId="urn:microsoft.com/office/officeart/2016/7/layout/RepeatingBendingProcessNew"/>
    <dgm:cxn modelId="{1C55F16B-6D3B-45C6-95DB-DDF3C50F293A}" srcId="{C2B6FC46-9FA7-40B2-8DA1-EEE916573B28}" destId="{02597C7D-F98D-4478-BBEF-F16B1453306B}" srcOrd="5" destOrd="0" parTransId="{66C2894F-3A11-4B84-850E-D7ECD738CBDF}" sibTransId="{260A18CB-DD5F-4799-BFD6-25DCCC98580E}"/>
    <dgm:cxn modelId="{04449950-96BB-4439-9C4B-4838F6592C7B}" srcId="{C2B6FC46-9FA7-40B2-8DA1-EEE916573B28}" destId="{8F91678A-8D0F-4711-8031-3F8C02939E28}" srcOrd="2" destOrd="0" parTransId="{C97B785D-BC87-4500-A44F-2FA2BDF69520}" sibTransId="{4920AFCC-795F-4011-BE1F-4645D2A035CF}"/>
    <dgm:cxn modelId="{7A975271-B809-48F4-A929-11C96E088DF7}" srcId="{C2B6FC46-9FA7-40B2-8DA1-EEE916573B28}" destId="{33417CC7-B2CD-4933-B37D-10DEA583538A}" srcOrd="4" destOrd="0" parTransId="{5899B8BC-6E54-49D7-AE34-7FB8F42148B8}" sibTransId="{D03DEAA1-8B75-40D9-9F70-14B227FEA5DA}"/>
    <dgm:cxn modelId="{598AC951-45CF-47E9-9218-E268CD40B7FA}" srcId="{C2B6FC46-9FA7-40B2-8DA1-EEE916573B28}" destId="{6896D0C3-0BF0-4B6F-B2FA-049BA3E93B0D}" srcOrd="1" destOrd="0" parTransId="{3C449FB7-6160-410D-BF69-838E46C503A3}" sibTransId="{9D852E1B-A28E-4AF7-894A-3D65E7AF1096}"/>
    <dgm:cxn modelId="{497D3259-93F3-4396-924C-13D33DFE227F}" type="presOf" srcId="{D221095C-D6F1-4225-8B26-77F3C6D4E8EC}" destId="{C6786B8F-9CBC-4D44-B90E-DFB7332AF7D8}" srcOrd="1" destOrd="0" presId="urn:microsoft.com/office/officeart/2016/7/layout/RepeatingBendingProcessNew"/>
    <dgm:cxn modelId="{69A35259-B27B-4EE5-B6E9-F675250EA468}" type="presOf" srcId="{5F204C89-85F7-4442-B46E-7DCB22C25020}" destId="{D3D000A8-EAD0-4BC2-AFF4-61996325BEBF}" srcOrd="1" destOrd="0" presId="urn:microsoft.com/office/officeart/2016/7/layout/RepeatingBendingProcessNew"/>
    <dgm:cxn modelId="{B3CA2A85-7347-4CE5-A4AF-0DF3B77E46B3}" type="presOf" srcId="{D03DEAA1-8B75-40D9-9F70-14B227FEA5DA}" destId="{1AEBCBB3-6281-45A1-A044-7711C3E5821B}" srcOrd="1" destOrd="0" presId="urn:microsoft.com/office/officeart/2016/7/layout/RepeatingBendingProcessNew"/>
    <dgm:cxn modelId="{5C84198A-ED97-424E-95B4-F143E6BDA65C}" type="presOf" srcId="{1A9C5D54-9AD3-4D50-A5DA-315DCF9134C6}" destId="{69C7E743-5C51-4D75-A7D4-6B3704FF9747}" srcOrd="0" destOrd="0" presId="urn:microsoft.com/office/officeart/2016/7/layout/RepeatingBendingProcessNew"/>
    <dgm:cxn modelId="{C12EBF95-C964-4517-9A74-BDA80CD2D04D}" type="presOf" srcId="{8F91678A-8D0F-4711-8031-3F8C02939E28}" destId="{6A295245-8439-4BD9-9CF3-7EA9D79A9C26}" srcOrd="0" destOrd="0" presId="urn:microsoft.com/office/officeart/2016/7/layout/RepeatingBendingProcessNew"/>
    <dgm:cxn modelId="{21D4DB9F-4C04-4B31-BFE1-606E9FAA232D}" type="presOf" srcId="{9D852E1B-A28E-4AF7-894A-3D65E7AF1096}" destId="{22618C11-8AF4-4993-90A6-50C5C656CEB7}" srcOrd="1" destOrd="0" presId="urn:microsoft.com/office/officeart/2016/7/layout/RepeatingBendingProcessNew"/>
    <dgm:cxn modelId="{15883CA9-E798-48B3-ADA8-5A2AB13598F8}" type="presOf" srcId="{02597C7D-F98D-4478-BBEF-F16B1453306B}" destId="{47EB4092-4C06-48CE-AC0E-43705665E6E8}" srcOrd="0" destOrd="0" presId="urn:microsoft.com/office/officeart/2016/7/layout/RepeatingBendingProcessNew"/>
    <dgm:cxn modelId="{D58FC8BB-841F-4894-AA76-72129196550F}" type="presOf" srcId="{B3759424-CF3C-44BA-9BE9-DE9821A8FE52}" destId="{8E958F1E-A3D9-406A-A997-F09D6A150AE0}" srcOrd="0" destOrd="0" presId="urn:microsoft.com/office/officeart/2016/7/layout/RepeatingBendingProcessNew"/>
    <dgm:cxn modelId="{6FA18DD3-CE80-45E9-B166-800B35F0CD13}" srcId="{C2B6FC46-9FA7-40B2-8DA1-EEE916573B28}" destId="{1A9C5D54-9AD3-4D50-A5DA-315DCF9134C6}" srcOrd="3" destOrd="0" parTransId="{C9FC76A0-6990-4001-B3D8-F8E5487836E3}" sibTransId="{5F204C89-85F7-4442-B46E-7DCB22C25020}"/>
    <dgm:cxn modelId="{61DFA4D4-EC53-4156-BCE8-9C7B6FB371DA}" type="presOf" srcId="{4920AFCC-795F-4011-BE1F-4645D2A035CF}" destId="{873275B7-31ED-4E1F-84D1-6E7DD0EA1C43}" srcOrd="1" destOrd="0" presId="urn:microsoft.com/office/officeart/2016/7/layout/RepeatingBendingProcessNew"/>
    <dgm:cxn modelId="{12F1F2D7-CA60-40C3-85B1-2446E5EE4045}" type="presOf" srcId="{33417CC7-B2CD-4933-B37D-10DEA583538A}" destId="{00E17853-1593-4F05-8E77-DC3DC1439B21}" srcOrd="0" destOrd="0" presId="urn:microsoft.com/office/officeart/2016/7/layout/RepeatingBendingProcessNew"/>
    <dgm:cxn modelId="{2F40ACF5-3DCD-47D9-804D-2E67261EB847}" srcId="{C2B6FC46-9FA7-40B2-8DA1-EEE916573B28}" destId="{B3759424-CF3C-44BA-9BE9-DE9821A8FE52}" srcOrd="0" destOrd="0" parTransId="{872F629E-FCE1-40B0-9DB1-4947B1DC9A1A}" sibTransId="{D221095C-D6F1-4225-8B26-77F3C6D4E8EC}"/>
    <dgm:cxn modelId="{F0D2ECFA-128E-4DBF-B0CB-BD5C633A15A0}" type="presOf" srcId="{5F204C89-85F7-4442-B46E-7DCB22C25020}" destId="{E34C969B-E601-447D-B8FB-A9A207572038}" srcOrd="0" destOrd="0" presId="urn:microsoft.com/office/officeart/2016/7/layout/RepeatingBendingProcessNew"/>
    <dgm:cxn modelId="{4A7D0E54-3039-4B3B-A07C-C7CEFE4679C1}" type="presParOf" srcId="{FE4E697B-B501-4330-84FD-4872D53BB7B6}" destId="{8E958F1E-A3D9-406A-A997-F09D6A150AE0}" srcOrd="0" destOrd="0" presId="urn:microsoft.com/office/officeart/2016/7/layout/RepeatingBendingProcessNew"/>
    <dgm:cxn modelId="{7ECAEF09-C1B4-420F-9EB3-8694BFC03CA7}" type="presParOf" srcId="{FE4E697B-B501-4330-84FD-4872D53BB7B6}" destId="{8592FEAD-DEE0-4096-B994-7A76F09EEFDF}" srcOrd="1" destOrd="0" presId="urn:microsoft.com/office/officeart/2016/7/layout/RepeatingBendingProcessNew"/>
    <dgm:cxn modelId="{4F766594-7FF0-48D7-9243-C8FF8EC967BF}" type="presParOf" srcId="{8592FEAD-DEE0-4096-B994-7A76F09EEFDF}" destId="{C6786B8F-9CBC-4D44-B90E-DFB7332AF7D8}" srcOrd="0" destOrd="0" presId="urn:microsoft.com/office/officeart/2016/7/layout/RepeatingBendingProcessNew"/>
    <dgm:cxn modelId="{E8D768AD-2A5D-4EF3-9640-0CCAA8D04E77}" type="presParOf" srcId="{FE4E697B-B501-4330-84FD-4872D53BB7B6}" destId="{CD578D75-CD59-4F70-BE03-FBB6C33FF1E2}" srcOrd="2" destOrd="0" presId="urn:microsoft.com/office/officeart/2016/7/layout/RepeatingBendingProcessNew"/>
    <dgm:cxn modelId="{0BB0D4E5-8B09-4AA0-9077-15CFDBF1F253}" type="presParOf" srcId="{FE4E697B-B501-4330-84FD-4872D53BB7B6}" destId="{38178DE7-7087-4DDA-8A33-736CC9E24E35}" srcOrd="3" destOrd="0" presId="urn:microsoft.com/office/officeart/2016/7/layout/RepeatingBendingProcessNew"/>
    <dgm:cxn modelId="{E1B8AEF8-5ED1-4E5D-9149-4B71BB0AA1EF}" type="presParOf" srcId="{38178DE7-7087-4DDA-8A33-736CC9E24E35}" destId="{22618C11-8AF4-4993-90A6-50C5C656CEB7}" srcOrd="0" destOrd="0" presId="urn:microsoft.com/office/officeart/2016/7/layout/RepeatingBendingProcessNew"/>
    <dgm:cxn modelId="{A6F6706D-59D2-4189-9C3F-09CD45F6D564}" type="presParOf" srcId="{FE4E697B-B501-4330-84FD-4872D53BB7B6}" destId="{6A295245-8439-4BD9-9CF3-7EA9D79A9C26}" srcOrd="4" destOrd="0" presId="urn:microsoft.com/office/officeart/2016/7/layout/RepeatingBendingProcessNew"/>
    <dgm:cxn modelId="{1F661B7E-D218-4AD6-8271-C51262CB35E6}" type="presParOf" srcId="{FE4E697B-B501-4330-84FD-4872D53BB7B6}" destId="{E0AABDA8-4822-4180-8B61-7117AB0557EB}" srcOrd="5" destOrd="0" presId="urn:microsoft.com/office/officeart/2016/7/layout/RepeatingBendingProcessNew"/>
    <dgm:cxn modelId="{7D3BCA36-E89A-46CC-AF1F-0844E7C8F55B}" type="presParOf" srcId="{E0AABDA8-4822-4180-8B61-7117AB0557EB}" destId="{873275B7-31ED-4E1F-84D1-6E7DD0EA1C43}" srcOrd="0" destOrd="0" presId="urn:microsoft.com/office/officeart/2016/7/layout/RepeatingBendingProcessNew"/>
    <dgm:cxn modelId="{28A9B149-91D7-414E-AED5-4FB7B60AF65C}" type="presParOf" srcId="{FE4E697B-B501-4330-84FD-4872D53BB7B6}" destId="{69C7E743-5C51-4D75-A7D4-6B3704FF9747}" srcOrd="6" destOrd="0" presId="urn:microsoft.com/office/officeart/2016/7/layout/RepeatingBendingProcessNew"/>
    <dgm:cxn modelId="{B8F4FB0F-4A44-4FA9-9438-7C6EE8329202}" type="presParOf" srcId="{FE4E697B-B501-4330-84FD-4872D53BB7B6}" destId="{E34C969B-E601-447D-B8FB-A9A207572038}" srcOrd="7" destOrd="0" presId="urn:microsoft.com/office/officeart/2016/7/layout/RepeatingBendingProcessNew"/>
    <dgm:cxn modelId="{901BE77A-9C53-48F6-AFEA-AE1320175E94}" type="presParOf" srcId="{E34C969B-E601-447D-B8FB-A9A207572038}" destId="{D3D000A8-EAD0-4BC2-AFF4-61996325BEBF}" srcOrd="0" destOrd="0" presId="urn:microsoft.com/office/officeart/2016/7/layout/RepeatingBendingProcessNew"/>
    <dgm:cxn modelId="{AED340A0-006E-4B9E-841E-A20F2A163940}" type="presParOf" srcId="{FE4E697B-B501-4330-84FD-4872D53BB7B6}" destId="{00E17853-1593-4F05-8E77-DC3DC1439B21}" srcOrd="8" destOrd="0" presId="urn:microsoft.com/office/officeart/2016/7/layout/RepeatingBendingProcessNew"/>
    <dgm:cxn modelId="{9A2892D2-6D27-44A5-8EC6-D925E92D4294}" type="presParOf" srcId="{FE4E697B-B501-4330-84FD-4872D53BB7B6}" destId="{9CF1CCE2-C6D5-4220-BFCB-A811DD298AEF}" srcOrd="9" destOrd="0" presId="urn:microsoft.com/office/officeart/2016/7/layout/RepeatingBendingProcessNew"/>
    <dgm:cxn modelId="{5B1C90FA-F3F9-4C76-AC65-1EFE889C3064}" type="presParOf" srcId="{9CF1CCE2-C6D5-4220-BFCB-A811DD298AEF}" destId="{1AEBCBB3-6281-45A1-A044-7711C3E5821B}" srcOrd="0" destOrd="0" presId="urn:microsoft.com/office/officeart/2016/7/layout/RepeatingBendingProcessNew"/>
    <dgm:cxn modelId="{C7E640F1-41B9-4ADA-8242-FA973B74E008}" type="presParOf" srcId="{FE4E697B-B501-4330-84FD-4872D53BB7B6}" destId="{47EB4092-4C06-48CE-AC0E-43705665E6E8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1A078D7-AE5F-4F2D-A044-C927C3844472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2" csCatId="colorful" phldr="1"/>
      <dgm:spPr/>
      <dgm:t>
        <a:bodyPr/>
        <a:lstStyle/>
        <a:p>
          <a:endParaRPr lang="en-US"/>
        </a:p>
      </dgm:t>
    </dgm:pt>
    <dgm:pt modelId="{BBF9036F-0583-4DCD-B0C0-7A043FF295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In this work, a prototype of network design for an airport has been successfully developed and tested in the real-time simulation mode available in Cisco Packet Tracer.</a:t>
          </a:r>
          <a:r>
            <a:rPr lang="en-US" b="1" dirty="0">
              <a:latin typeface="Calibri Light" panose="020F0302020204030204"/>
            </a:rPr>
            <a:t> </a:t>
          </a:r>
          <a:endParaRPr lang="en-US" b="1" dirty="0"/>
        </a:p>
      </dgm:t>
    </dgm:pt>
    <dgm:pt modelId="{D96D68AB-A4F9-43D3-BE4F-D43F2DA4B3CD}" type="parTrans" cxnId="{B844350B-F5D1-4150-A902-544B0A70D001}">
      <dgm:prSet/>
      <dgm:spPr/>
      <dgm:t>
        <a:bodyPr/>
        <a:lstStyle/>
        <a:p>
          <a:endParaRPr lang="en-US"/>
        </a:p>
      </dgm:t>
    </dgm:pt>
    <dgm:pt modelId="{12EC5F9E-94BF-4F17-878D-00E1E2A23BFE}" type="sibTrans" cxnId="{B844350B-F5D1-4150-A902-544B0A70D00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7F3DD76-6F59-41E0-8902-34E0D49747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This prototype has been developed in such a way that ensures faster data transmission and secured network connections.</a:t>
          </a:r>
          <a:r>
            <a:rPr lang="en-US" b="1" dirty="0">
              <a:latin typeface="Calibri Light" panose="020F0302020204030204"/>
            </a:rPr>
            <a:t> </a:t>
          </a:r>
          <a:endParaRPr lang="en-US" b="1" dirty="0"/>
        </a:p>
      </dgm:t>
    </dgm:pt>
    <dgm:pt modelId="{4F4B6704-1657-47A1-A63C-C3934D223B02}" type="parTrans" cxnId="{ED0D9164-4170-49D5-BE1E-795429FAF8B1}">
      <dgm:prSet/>
      <dgm:spPr/>
      <dgm:t>
        <a:bodyPr/>
        <a:lstStyle/>
        <a:p>
          <a:endParaRPr lang="en-US"/>
        </a:p>
      </dgm:t>
    </dgm:pt>
    <dgm:pt modelId="{039496BD-E317-4124-961D-0A05BB9845E5}" type="sibTrans" cxnId="{ED0D9164-4170-49D5-BE1E-795429FAF8B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8FC11CC-B8B4-4A33-AF86-DE8D637A50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In addition, this network design makes sure that any unwanted data transmission cannot happen. </a:t>
          </a:r>
        </a:p>
      </dgm:t>
    </dgm:pt>
    <dgm:pt modelId="{1AAAB85A-AA5A-4201-A1FB-C547F1731F2A}" type="parTrans" cxnId="{3A521930-C44D-4E06-BB05-CF707D3F585F}">
      <dgm:prSet/>
      <dgm:spPr/>
      <dgm:t>
        <a:bodyPr/>
        <a:lstStyle/>
        <a:p>
          <a:endParaRPr lang="en-US"/>
        </a:p>
      </dgm:t>
    </dgm:pt>
    <dgm:pt modelId="{513121B3-08B1-4AB9-97DF-120E1C4AC1E4}" type="sibTrans" cxnId="{3A521930-C44D-4E06-BB05-CF707D3F585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8D0CE63-EF37-4917-9014-A4343622D1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All these implementations help to develop smooth network connections as well as make the network design secure enough to operate.</a:t>
          </a:r>
          <a:r>
            <a:rPr lang="en-US" b="1" dirty="0">
              <a:latin typeface="Calibri Light" panose="020F0302020204030204"/>
            </a:rPr>
            <a:t> </a:t>
          </a:r>
          <a:endParaRPr lang="en-US" b="1" dirty="0"/>
        </a:p>
      </dgm:t>
    </dgm:pt>
    <dgm:pt modelId="{81E06766-3391-4454-B1CF-DD61621AB703}" type="parTrans" cxnId="{7DF9FD0A-BEB6-4AA6-9EC1-F3A28F761666}">
      <dgm:prSet/>
      <dgm:spPr/>
      <dgm:t>
        <a:bodyPr/>
        <a:lstStyle/>
        <a:p>
          <a:endParaRPr lang="en-US"/>
        </a:p>
      </dgm:t>
    </dgm:pt>
    <dgm:pt modelId="{7A22239D-5A9F-4184-9257-BAA8EBE1C2AD}" type="sibTrans" cxnId="{7DF9FD0A-BEB6-4AA6-9EC1-F3A28F76166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BBF21EA-AB91-492C-94FC-3730DAE6DED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We have ensured successful connectivity among all the devices in this network system. </a:t>
          </a:r>
        </a:p>
      </dgm:t>
    </dgm:pt>
    <dgm:pt modelId="{78B2BC08-9DCC-45AC-B020-86409944364D}" type="parTrans" cxnId="{A56BF763-77C1-4057-A797-A22D5C299763}">
      <dgm:prSet/>
      <dgm:spPr/>
      <dgm:t>
        <a:bodyPr/>
        <a:lstStyle/>
        <a:p>
          <a:endParaRPr lang="en-US"/>
        </a:p>
      </dgm:t>
    </dgm:pt>
    <dgm:pt modelId="{F2570081-1176-449A-AB92-2B54E2B41DBE}" type="sibTrans" cxnId="{A56BF763-77C1-4057-A797-A22D5C299763}">
      <dgm:prSet/>
      <dgm:spPr/>
      <dgm:t>
        <a:bodyPr/>
        <a:lstStyle/>
        <a:p>
          <a:endParaRPr lang="en-US"/>
        </a:p>
      </dgm:t>
    </dgm:pt>
    <dgm:pt modelId="{DED29B78-BA4A-49A0-BD6E-B7A136985681}" type="pres">
      <dgm:prSet presAssocID="{E1A078D7-AE5F-4F2D-A044-C927C3844472}" presName="root" presStyleCnt="0">
        <dgm:presLayoutVars>
          <dgm:dir/>
          <dgm:resizeHandles val="exact"/>
        </dgm:presLayoutVars>
      </dgm:prSet>
      <dgm:spPr/>
    </dgm:pt>
    <dgm:pt modelId="{AC934B83-8DB9-4DDD-8738-FA4124A9B8E5}" type="pres">
      <dgm:prSet presAssocID="{E1A078D7-AE5F-4F2D-A044-C927C3844472}" presName="container" presStyleCnt="0">
        <dgm:presLayoutVars>
          <dgm:dir/>
          <dgm:resizeHandles val="exact"/>
        </dgm:presLayoutVars>
      </dgm:prSet>
      <dgm:spPr/>
    </dgm:pt>
    <dgm:pt modelId="{407F7115-8B77-4E28-8FC0-C2C8270C1A82}" type="pres">
      <dgm:prSet presAssocID="{BBF9036F-0583-4DCD-B0C0-7A043FF29582}" presName="compNode" presStyleCnt="0"/>
      <dgm:spPr/>
    </dgm:pt>
    <dgm:pt modelId="{F484E06F-B9B8-48FC-BE3C-FE1DEA0DEAAB}" type="pres">
      <dgm:prSet presAssocID="{BBF9036F-0583-4DCD-B0C0-7A043FF29582}" presName="iconBgRect" presStyleLbl="bgShp" presStyleIdx="0" presStyleCnt="5"/>
      <dgm:spPr/>
    </dgm:pt>
    <dgm:pt modelId="{26CA8A33-F2EB-4F69-AED3-A0D59F4A82F5}" type="pres">
      <dgm:prSet presAssocID="{BBF9036F-0583-4DCD-B0C0-7A043FF2958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34874446-608A-49B2-948E-5902ABCA5867}" type="pres">
      <dgm:prSet presAssocID="{BBF9036F-0583-4DCD-B0C0-7A043FF29582}" presName="spaceRect" presStyleCnt="0"/>
      <dgm:spPr/>
    </dgm:pt>
    <dgm:pt modelId="{149E6080-6BEE-4A8A-A54D-1B924514C568}" type="pres">
      <dgm:prSet presAssocID="{BBF9036F-0583-4DCD-B0C0-7A043FF29582}" presName="textRect" presStyleLbl="revTx" presStyleIdx="0" presStyleCnt="5">
        <dgm:presLayoutVars>
          <dgm:chMax val="1"/>
          <dgm:chPref val="1"/>
        </dgm:presLayoutVars>
      </dgm:prSet>
      <dgm:spPr/>
    </dgm:pt>
    <dgm:pt modelId="{799D3C1D-429C-45D3-854D-9DB37F575B8D}" type="pres">
      <dgm:prSet presAssocID="{12EC5F9E-94BF-4F17-878D-00E1E2A23BFE}" presName="sibTrans" presStyleLbl="sibTrans2D1" presStyleIdx="0" presStyleCnt="0"/>
      <dgm:spPr/>
    </dgm:pt>
    <dgm:pt modelId="{466AE22A-D2B3-4520-A3E5-2EBC4184F840}" type="pres">
      <dgm:prSet presAssocID="{27F3DD76-6F59-41E0-8902-34E0D4974762}" presName="compNode" presStyleCnt="0"/>
      <dgm:spPr/>
    </dgm:pt>
    <dgm:pt modelId="{8E67DD81-795E-4B76-9D88-396370C87474}" type="pres">
      <dgm:prSet presAssocID="{27F3DD76-6F59-41E0-8902-34E0D4974762}" presName="iconBgRect" presStyleLbl="bgShp" presStyleIdx="1" presStyleCnt="5"/>
      <dgm:spPr/>
    </dgm:pt>
    <dgm:pt modelId="{CC37EF92-0571-4893-8CAC-17DE59B2BC26}" type="pres">
      <dgm:prSet presAssocID="{27F3DD76-6F59-41E0-8902-34E0D497476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7438F4C7-D3A3-4674-867D-74911DE31199}" type="pres">
      <dgm:prSet presAssocID="{27F3DD76-6F59-41E0-8902-34E0D4974762}" presName="spaceRect" presStyleCnt="0"/>
      <dgm:spPr/>
    </dgm:pt>
    <dgm:pt modelId="{9CA79CD9-CE2A-413F-9061-B37B58578319}" type="pres">
      <dgm:prSet presAssocID="{27F3DD76-6F59-41E0-8902-34E0D4974762}" presName="textRect" presStyleLbl="revTx" presStyleIdx="1" presStyleCnt="5">
        <dgm:presLayoutVars>
          <dgm:chMax val="1"/>
          <dgm:chPref val="1"/>
        </dgm:presLayoutVars>
      </dgm:prSet>
      <dgm:spPr/>
    </dgm:pt>
    <dgm:pt modelId="{81918EB2-0BB9-408E-9C5D-A7676A10FE78}" type="pres">
      <dgm:prSet presAssocID="{039496BD-E317-4124-961D-0A05BB9845E5}" presName="sibTrans" presStyleLbl="sibTrans2D1" presStyleIdx="0" presStyleCnt="0"/>
      <dgm:spPr/>
    </dgm:pt>
    <dgm:pt modelId="{1B110283-8AD3-45E7-A534-4D7D27B29FAB}" type="pres">
      <dgm:prSet presAssocID="{98FC11CC-B8B4-4A33-AF86-DE8D637A5039}" presName="compNode" presStyleCnt="0"/>
      <dgm:spPr/>
    </dgm:pt>
    <dgm:pt modelId="{D427FBEA-12A8-41C4-9618-097CB5D4C047}" type="pres">
      <dgm:prSet presAssocID="{98FC11CC-B8B4-4A33-AF86-DE8D637A5039}" presName="iconBgRect" presStyleLbl="bgShp" presStyleIdx="2" presStyleCnt="5"/>
      <dgm:spPr/>
    </dgm:pt>
    <dgm:pt modelId="{12222AAF-D614-440C-8AA4-FDBA6FC3EB35}" type="pres">
      <dgm:prSet presAssocID="{98FC11CC-B8B4-4A33-AF86-DE8D637A503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6D4BAAD1-AD49-4AC3-8720-694092908C2F}" type="pres">
      <dgm:prSet presAssocID="{98FC11CC-B8B4-4A33-AF86-DE8D637A5039}" presName="spaceRect" presStyleCnt="0"/>
      <dgm:spPr/>
    </dgm:pt>
    <dgm:pt modelId="{A634AB74-2910-4067-ACE3-9DBF8F43D013}" type="pres">
      <dgm:prSet presAssocID="{98FC11CC-B8B4-4A33-AF86-DE8D637A5039}" presName="textRect" presStyleLbl="revTx" presStyleIdx="2" presStyleCnt="5">
        <dgm:presLayoutVars>
          <dgm:chMax val="1"/>
          <dgm:chPref val="1"/>
        </dgm:presLayoutVars>
      </dgm:prSet>
      <dgm:spPr/>
    </dgm:pt>
    <dgm:pt modelId="{C24C8EF9-ABE9-43B9-9545-C362988FC7F0}" type="pres">
      <dgm:prSet presAssocID="{513121B3-08B1-4AB9-97DF-120E1C4AC1E4}" presName="sibTrans" presStyleLbl="sibTrans2D1" presStyleIdx="0" presStyleCnt="0"/>
      <dgm:spPr/>
    </dgm:pt>
    <dgm:pt modelId="{0CF1E76C-04DB-4EAF-9EAE-C086381F6938}" type="pres">
      <dgm:prSet presAssocID="{E8D0CE63-EF37-4917-9014-A4343622D11F}" presName="compNode" presStyleCnt="0"/>
      <dgm:spPr/>
    </dgm:pt>
    <dgm:pt modelId="{010F4547-220A-4724-A3B6-C2E49D20DE18}" type="pres">
      <dgm:prSet presAssocID="{E8D0CE63-EF37-4917-9014-A4343622D11F}" presName="iconBgRect" presStyleLbl="bgShp" presStyleIdx="3" presStyleCnt="5"/>
      <dgm:spPr/>
    </dgm:pt>
    <dgm:pt modelId="{675AF857-1364-4878-9DDB-5439377F890D}" type="pres">
      <dgm:prSet presAssocID="{E8D0CE63-EF37-4917-9014-A4343622D11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985B8CF8-ADA9-412C-ADC6-B98C4DD7A17B}" type="pres">
      <dgm:prSet presAssocID="{E8D0CE63-EF37-4917-9014-A4343622D11F}" presName="spaceRect" presStyleCnt="0"/>
      <dgm:spPr/>
    </dgm:pt>
    <dgm:pt modelId="{D5086BD7-7FAE-4A67-B265-C08CA6443ABE}" type="pres">
      <dgm:prSet presAssocID="{E8D0CE63-EF37-4917-9014-A4343622D11F}" presName="textRect" presStyleLbl="revTx" presStyleIdx="3" presStyleCnt="5">
        <dgm:presLayoutVars>
          <dgm:chMax val="1"/>
          <dgm:chPref val="1"/>
        </dgm:presLayoutVars>
      </dgm:prSet>
      <dgm:spPr/>
    </dgm:pt>
    <dgm:pt modelId="{DF3F2453-FBFA-4FDC-BEF1-94585E1F513A}" type="pres">
      <dgm:prSet presAssocID="{7A22239D-5A9F-4184-9257-BAA8EBE1C2AD}" presName="sibTrans" presStyleLbl="sibTrans2D1" presStyleIdx="0" presStyleCnt="0"/>
      <dgm:spPr/>
    </dgm:pt>
    <dgm:pt modelId="{11DB21B4-7C3A-49E5-855A-C788E3BD7449}" type="pres">
      <dgm:prSet presAssocID="{FBBF21EA-AB91-492C-94FC-3730DAE6DED0}" presName="compNode" presStyleCnt="0"/>
      <dgm:spPr/>
    </dgm:pt>
    <dgm:pt modelId="{32DE0BB9-F942-4973-8587-1D715DEF6142}" type="pres">
      <dgm:prSet presAssocID="{FBBF21EA-AB91-492C-94FC-3730DAE6DED0}" presName="iconBgRect" presStyleLbl="bgShp" presStyleIdx="4" presStyleCnt="5"/>
      <dgm:spPr/>
    </dgm:pt>
    <dgm:pt modelId="{32F1D097-6E34-4354-BE86-710F7A6430DF}" type="pres">
      <dgm:prSet presAssocID="{FBBF21EA-AB91-492C-94FC-3730DAE6DED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"/>
        </a:ext>
      </dgm:extLst>
    </dgm:pt>
    <dgm:pt modelId="{F5E84770-142B-4EA4-B1B1-3BA688556B3F}" type="pres">
      <dgm:prSet presAssocID="{FBBF21EA-AB91-492C-94FC-3730DAE6DED0}" presName="spaceRect" presStyleCnt="0"/>
      <dgm:spPr/>
    </dgm:pt>
    <dgm:pt modelId="{F8968185-B074-4353-91A8-DFE8D4590002}" type="pres">
      <dgm:prSet presAssocID="{FBBF21EA-AB91-492C-94FC-3730DAE6DED0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7DF9FD0A-BEB6-4AA6-9EC1-F3A28F761666}" srcId="{E1A078D7-AE5F-4F2D-A044-C927C3844472}" destId="{E8D0CE63-EF37-4917-9014-A4343622D11F}" srcOrd="3" destOrd="0" parTransId="{81E06766-3391-4454-B1CF-DD61621AB703}" sibTransId="{7A22239D-5A9F-4184-9257-BAA8EBE1C2AD}"/>
    <dgm:cxn modelId="{B844350B-F5D1-4150-A902-544B0A70D001}" srcId="{E1A078D7-AE5F-4F2D-A044-C927C3844472}" destId="{BBF9036F-0583-4DCD-B0C0-7A043FF29582}" srcOrd="0" destOrd="0" parTransId="{D96D68AB-A4F9-43D3-BE4F-D43F2DA4B3CD}" sibTransId="{12EC5F9E-94BF-4F17-878D-00E1E2A23BFE}"/>
    <dgm:cxn modelId="{6BEC8A23-F49D-4F11-A9AC-C3F3106ABAE2}" type="presOf" srcId="{7A22239D-5A9F-4184-9257-BAA8EBE1C2AD}" destId="{DF3F2453-FBFA-4FDC-BEF1-94585E1F513A}" srcOrd="0" destOrd="0" presId="urn:microsoft.com/office/officeart/2018/2/layout/IconCircleList"/>
    <dgm:cxn modelId="{3A521930-C44D-4E06-BB05-CF707D3F585F}" srcId="{E1A078D7-AE5F-4F2D-A044-C927C3844472}" destId="{98FC11CC-B8B4-4A33-AF86-DE8D637A5039}" srcOrd="2" destOrd="0" parTransId="{1AAAB85A-AA5A-4201-A1FB-C547F1731F2A}" sibTransId="{513121B3-08B1-4AB9-97DF-120E1C4AC1E4}"/>
    <dgm:cxn modelId="{C3669637-BB13-411F-9BBA-FAF879834298}" type="presOf" srcId="{27F3DD76-6F59-41E0-8902-34E0D4974762}" destId="{9CA79CD9-CE2A-413F-9061-B37B58578319}" srcOrd="0" destOrd="0" presId="urn:microsoft.com/office/officeart/2018/2/layout/IconCircleList"/>
    <dgm:cxn modelId="{5D13DD39-B0F5-4D52-977C-C0A7E7D39BCE}" type="presOf" srcId="{E8D0CE63-EF37-4917-9014-A4343622D11F}" destId="{D5086BD7-7FAE-4A67-B265-C08CA6443ABE}" srcOrd="0" destOrd="0" presId="urn:microsoft.com/office/officeart/2018/2/layout/IconCircleList"/>
    <dgm:cxn modelId="{A56BF763-77C1-4057-A797-A22D5C299763}" srcId="{E1A078D7-AE5F-4F2D-A044-C927C3844472}" destId="{FBBF21EA-AB91-492C-94FC-3730DAE6DED0}" srcOrd="4" destOrd="0" parTransId="{78B2BC08-9DCC-45AC-B020-86409944364D}" sibTransId="{F2570081-1176-449A-AB92-2B54E2B41DBE}"/>
    <dgm:cxn modelId="{ED0D9164-4170-49D5-BE1E-795429FAF8B1}" srcId="{E1A078D7-AE5F-4F2D-A044-C927C3844472}" destId="{27F3DD76-6F59-41E0-8902-34E0D4974762}" srcOrd="1" destOrd="0" parTransId="{4F4B6704-1657-47A1-A63C-C3934D223B02}" sibTransId="{039496BD-E317-4124-961D-0A05BB9845E5}"/>
    <dgm:cxn modelId="{E36DCA67-819E-4D1A-8E27-B28FDA51173A}" type="presOf" srcId="{98FC11CC-B8B4-4A33-AF86-DE8D637A5039}" destId="{A634AB74-2910-4067-ACE3-9DBF8F43D013}" srcOrd="0" destOrd="0" presId="urn:microsoft.com/office/officeart/2018/2/layout/IconCircleList"/>
    <dgm:cxn modelId="{886B416A-BC89-402B-9FF6-6D4CDD544160}" type="presOf" srcId="{FBBF21EA-AB91-492C-94FC-3730DAE6DED0}" destId="{F8968185-B074-4353-91A8-DFE8D4590002}" srcOrd="0" destOrd="0" presId="urn:microsoft.com/office/officeart/2018/2/layout/IconCircleList"/>
    <dgm:cxn modelId="{E077136E-87FC-40D4-B08E-7D09619C5647}" type="presOf" srcId="{12EC5F9E-94BF-4F17-878D-00E1E2A23BFE}" destId="{799D3C1D-429C-45D3-854D-9DB37F575B8D}" srcOrd="0" destOrd="0" presId="urn:microsoft.com/office/officeart/2018/2/layout/IconCircleList"/>
    <dgm:cxn modelId="{8CA46F86-9EE2-4BC7-9212-2B4929A9B6C5}" type="presOf" srcId="{BBF9036F-0583-4DCD-B0C0-7A043FF29582}" destId="{149E6080-6BEE-4A8A-A54D-1B924514C568}" srcOrd="0" destOrd="0" presId="urn:microsoft.com/office/officeart/2018/2/layout/IconCircleList"/>
    <dgm:cxn modelId="{98B9CFA7-AB4A-46E9-A6B7-DF8C5B7C3465}" type="presOf" srcId="{E1A078D7-AE5F-4F2D-A044-C927C3844472}" destId="{DED29B78-BA4A-49A0-BD6E-B7A136985681}" srcOrd="0" destOrd="0" presId="urn:microsoft.com/office/officeart/2018/2/layout/IconCircleList"/>
    <dgm:cxn modelId="{0F5B8ABB-3498-4359-8A7D-D06E2B3DF1A6}" type="presOf" srcId="{039496BD-E317-4124-961D-0A05BB9845E5}" destId="{81918EB2-0BB9-408E-9C5D-A7676A10FE78}" srcOrd="0" destOrd="0" presId="urn:microsoft.com/office/officeart/2018/2/layout/IconCircleList"/>
    <dgm:cxn modelId="{AA2D7BFA-2C92-4A44-9342-BAF0AB55A711}" type="presOf" srcId="{513121B3-08B1-4AB9-97DF-120E1C4AC1E4}" destId="{C24C8EF9-ABE9-43B9-9545-C362988FC7F0}" srcOrd="0" destOrd="0" presId="urn:microsoft.com/office/officeart/2018/2/layout/IconCircleList"/>
    <dgm:cxn modelId="{0CA3F923-890B-41D5-A1AB-76D7C56476E0}" type="presParOf" srcId="{DED29B78-BA4A-49A0-BD6E-B7A136985681}" destId="{AC934B83-8DB9-4DDD-8738-FA4124A9B8E5}" srcOrd="0" destOrd="0" presId="urn:microsoft.com/office/officeart/2018/2/layout/IconCircleList"/>
    <dgm:cxn modelId="{946BC708-CBE3-4584-A726-59BD998A1316}" type="presParOf" srcId="{AC934B83-8DB9-4DDD-8738-FA4124A9B8E5}" destId="{407F7115-8B77-4E28-8FC0-C2C8270C1A82}" srcOrd="0" destOrd="0" presId="urn:microsoft.com/office/officeart/2018/2/layout/IconCircleList"/>
    <dgm:cxn modelId="{2432803D-BB59-41EE-A1D6-997E27101737}" type="presParOf" srcId="{407F7115-8B77-4E28-8FC0-C2C8270C1A82}" destId="{F484E06F-B9B8-48FC-BE3C-FE1DEA0DEAAB}" srcOrd="0" destOrd="0" presId="urn:microsoft.com/office/officeart/2018/2/layout/IconCircleList"/>
    <dgm:cxn modelId="{93FE0D1B-3DE5-4B85-B283-4C946A7F25FD}" type="presParOf" srcId="{407F7115-8B77-4E28-8FC0-C2C8270C1A82}" destId="{26CA8A33-F2EB-4F69-AED3-A0D59F4A82F5}" srcOrd="1" destOrd="0" presId="urn:microsoft.com/office/officeart/2018/2/layout/IconCircleList"/>
    <dgm:cxn modelId="{2E236CAE-2A6D-4AC1-A9BD-98AD7DA1CB1B}" type="presParOf" srcId="{407F7115-8B77-4E28-8FC0-C2C8270C1A82}" destId="{34874446-608A-49B2-948E-5902ABCA5867}" srcOrd="2" destOrd="0" presId="urn:microsoft.com/office/officeart/2018/2/layout/IconCircleList"/>
    <dgm:cxn modelId="{8AA40517-708E-4BDA-BDCB-C1DE424148FC}" type="presParOf" srcId="{407F7115-8B77-4E28-8FC0-C2C8270C1A82}" destId="{149E6080-6BEE-4A8A-A54D-1B924514C568}" srcOrd="3" destOrd="0" presId="urn:microsoft.com/office/officeart/2018/2/layout/IconCircleList"/>
    <dgm:cxn modelId="{CB4FAD0E-95C0-4965-A407-55DDED7F61C4}" type="presParOf" srcId="{AC934B83-8DB9-4DDD-8738-FA4124A9B8E5}" destId="{799D3C1D-429C-45D3-854D-9DB37F575B8D}" srcOrd="1" destOrd="0" presId="urn:microsoft.com/office/officeart/2018/2/layout/IconCircleList"/>
    <dgm:cxn modelId="{BF8D2492-4078-4BC3-9B64-4742228E7E55}" type="presParOf" srcId="{AC934B83-8DB9-4DDD-8738-FA4124A9B8E5}" destId="{466AE22A-D2B3-4520-A3E5-2EBC4184F840}" srcOrd="2" destOrd="0" presId="urn:microsoft.com/office/officeart/2018/2/layout/IconCircleList"/>
    <dgm:cxn modelId="{E19084BC-65BE-46F5-B4E8-4B0AC6FD9AB3}" type="presParOf" srcId="{466AE22A-D2B3-4520-A3E5-2EBC4184F840}" destId="{8E67DD81-795E-4B76-9D88-396370C87474}" srcOrd="0" destOrd="0" presId="urn:microsoft.com/office/officeart/2018/2/layout/IconCircleList"/>
    <dgm:cxn modelId="{6018AAED-FFED-44CC-96EC-AF48E9BEA755}" type="presParOf" srcId="{466AE22A-D2B3-4520-A3E5-2EBC4184F840}" destId="{CC37EF92-0571-4893-8CAC-17DE59B2BC26}" srcOrd="1" destOrd="0" presId="urn:microsoft.com/office/officeart/2018/2/layout/IconCircleList"/>
    <dgm:cxn modelId="{6BD5638A-8734-40AF-802F-481E8C76A3FC}" type="presParOf" srcId="{466AE22A-D2B3-4520-A3E5-2EBC4184F840}" destId="{7438F4C7-D3A3-4674-867D-74911DE31199}" srcOrd="2" destOrd="0" presId="urn:microsoft.com/office/officeart/2018/2/layout/IconCircleList"/>
    <dgm:cxn modelId="{6E879DE3-6D7E-4805-BEB5-DC7B960441F9}" type="presParOf" srcId="{466AE22A-D2B3-4520-A3E5-2EBC4184F840}" destId="{9CA79CD9-CE2A-413F-9061-B37B58578319}" srcOrd="3" destOrd="0" presId="urn:microsoft.com/office/officeart/2018/2/layout/IconCircleList"/>
    <dgm:cxn modelId="{87A3883A-4E75-4709-9FED-065ED18222B3}" type="presParOf" srcId="{AC934B83-8DB9-4DDD-8738-FA4124A9B8E5}" destId="{81918EB2-0BB9-408E-9C5D-A7676A10FE78}" srcOrd="3" destOrd="0" presId="urn:microsoft.com/office/officeart/2018/2/layout/IconCircleList"/>
    <dgm:cxn modelId="{553AE7D3-0CC9-4CE7-AEE8-E329D4DF1FA6}" type="presParOf" srcId="{AC934B83-8DB9-4DDD-8738-FA4124A9B8E5}" destId="{1B110283-8AD3-45E7-A534-4D7D27B29FAB}" srcOrd="4" destOrd="0" presId="urn:microsoft.com/office/officeart/2018/2/layout/IconCircleList"/>
    <dgm:cxn modelId="{6D610676-4967-4DE2-87FA-339E855F866F}" type="presParOf" srcId="{1B110283-8AD3-45E7-A534-4D7D27B29FAB}" destId="{D427FBEA-12A8-41C4-9618-097CB5D4C047}" srcOrd="0" destOrd="0" presId="urn:microsoft.com/office/officeart/2018/2/layout/IconCircleList"/>
    <dgm:cxn modelId="{DD83C986-63A5-42AE-B7D7-75C9265DC9B8}" type="presParOf" srcId="{1B110283-8AD3-45E7-A534-4D7D27B29FAB}" destId="{12222AAF-D614-440C-8AA4-FDBA6FC3EB35}" srcOrd="1" destOrd="0" presId="urn:microsoft.com/office/officeart/2018/2/layout/IconCircleList"/>
    <dgm:cxn modelId="{331FD686-D79A-47D7-80D6-B6878D61823E}" type="presParOf" srcId="{1B110283-8AD3-45E7-A534-4D7D27B29FAB}" destId="{6D4BAAD1-AD49-4AC3-8720-694092908C2F}" srcOrd="2" destOrd="0" presId="urn:microsoft.com/office/officeart/2018/2/layout/IconCircleList"/>
    <dgm:cxn modelId="{51686FDD-5479-4A76-B00B-E8E7F52F8526}" type="presParOf" srcId="{1B110283-8AD3-45E7-A534-4D7D27B29FAB}" destId="{A634AB74-2910-4067-ACE3-9DBF8F43D013}" srcOrd="3" destOrd="0" presId="urn:microsoft.com/office/officeart/2018/2/layout/IconCircleList"/>
    <dgm:cxn modelId="{22807A98-A378-4BE3-AA81-AFE823DFBF04}" type="presParOf" srcId="{AC934B83-8DB9-4DDD-8738-FA4124A9B8E5}" destId="{C24C8EF9-ABE9-43B9-9545-C362988FC7F0}" srcOrd="5" destOrd="0" presId="urn:microsoft.com/office/officeart/2018/2/layout/IconCircleList"/>
    <dgm:cxn modelId="{1D3B3727-A016-45AD-960B-5BEB484EAF68}" type="presParOf" srcId="{AC934B83-8DB9-4DDD-8738-FA4124A9B8E5}" destId="{0CF1E76C-04DB-4EAF-9EAE-C086381F6938}" srcOrd="6" destOrd="0" presId="urn:microsoft.com/office/officeart/2018/2/layout/IconCircleList"/>
    <dgm:cxn modelId="{3DD75F20-E035-497E-948B-D4187888DF01}" type="presParOf" srcId="{0CF1E76C-04DB-4EAF-9EAE-C086381F6938}" destId="{010F4547-220A-4724-A3B6-C2E49D20DE18}" srcOrd="0" destOrd="0" presId="urn:microsoft.com/office/officeart/2018/2/layout/IconCircleList"/>
    <dgm:cxn modelId="{3139B534-7B45-489A-B740-1268226BC598}" type="presParOf" srcId="{0CF1E76C-04DB-4EAF-9EAE-C086381F6938}" destId="{675AF857-1364-4878-9DDB-5439377F890D}" srcOrd="1" destOrd="0" presId="urn:microsoft.com/office/officeart/2018/2/layout/IconCircleList"/>
    <dgm:cxn modelId="{D9B17A89-F05F-4DE3-977F-BDFAC34BD8C8}" type="presParOf" srcId="{0CF1E76C-04DB-4EAF-9EAE-C086381F6938}" destId="{985B8CF8-ADA9-412C-ADC6-B98C4DD7A17B}" srcOrd="2" destOrd="0" presId="urn:microsoft.com/office/officeart/2018/2/layout/IconCircleList"/>
    <dgm:cxn modelId="{BB93A992-3EFA-4816-A198-566DF69779C8}" type="presParOf" srcId="{0CF1E76C-04DB-4EAF-9EAE-C086381F6938}" destId="{D5086BD7-7FAE-4A67-B265-C08CA6443ABE}" srcOrd="3" destOrd="0" presId="urn:microsoft.com/office/officeart/2018/2/layout/IconCircleList"/>
    <dgm:cxn modelId="{06DCD654-104B-449C-B324-54E99EEA2B39}" type="presParOf" srcId="{AC934B83-8DB9-4DDD-8738-FA4124A9B8E5}" destId="{DF3F2453-FBFA-4FDC-BEF1-94585E1F513A}" srcOrd="7" destOrd="0" presId="urn:microsoft.com/office/officeart/2018/2/layout/IconCircleList"/>
    <dgm:cxn modelId="{CCADCFDE-9205-4756-A7A3-072D349771F4}" type="presParOf" srcId="{AC934B83-8DB9-4DDD-8738-FA4124A9B8E5}" destId="{11DB21B4-7C3A-49E5-855A-C788E3BD7449}" srcOrd="8" destOrd="0" presId="urn:microsoft.com/office/officeart/2018/2/layout/IconCircleList"/>
    <dgm:cxn modelId="{C29E184F-0458-48DB-B0EA-0EF2C4D28C40}" type="presParOf" srcId="{11DB21B4-7C3A-49E5-855A-C788E3BD7449}" destId="{32DE0BB9-F942-4973-8587-1D715DEF6142}" srcOrd="0" destOrd="0" presId="urn:microsoft.com/office/officeart/2018/2/layout/IconCircleList"/>
    <dgm:cxn modelId="{9B76BC22-7D59-44F6-972E-B9DD1246E557}" type="presParOf" srcId="{11DB21B4-7C3A-49E5-855A-C788E3BD7449}" destId="{32F1D097-6E34-4354-BE86-710F7A6430DF}" srcOrd="1" destOrd="0" presId="urn:microsoft.com/office/officeart/2018/2/layout/IconCircleList"/>
    <dgm:cxn modelId="{337BEE0B-DBC0-460A-A20D-7F02FE2C6263}" type="presParOf" srcId="{11DB21B4-7C3A-49E5-855A-C788E3BD7449}" destId="{F5E84770-142B-4EA4-B1B1-3BA688556B3F}" srcOrd="2" destOrd="0" presId="urn:microsoft.com/office/officeart/2018/2/layout/IconCircleList"/>
    <dgm:cxn modelId="{96B9A344-5B82-44AD-B289-A67550DD5491}" type="presParOf" srcId="{11DB21B4-7C3A-49E5-855A-C788E3BD7449}" destId="{F8968185-B074-4353-91A8-DFE8D459000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0FF94-832A-4D08-9066-6F210D3066A3}">
      <dsp:nvSpPr>
        <dsp:cNvPr id="0" name=""/>
        <dsp:cNvSpPr/>
      </dsp:nvSpPr>
      <dsp:spPr>
        <a:xfrm>
          <a:off x="91923" y="401427"/>
          <a:ext cx="689675" cy="6896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D2D8E7-8788-4CCF-8E41-2E847168F96E}">
      <dsp:nvSpPr>
        <dsp:cNvPr id="0" name=""/>
        <dsp:cNvSpPr/>
      </dsp:nvSpPr>
      <dsp:spPr>
        <a:xfrm>
          <a:off x="236754" y="546259"/>
          <a:ext cx="400011" cy="4000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FDE0C3-8D0F-4385-9F7F-6D3114FFAC97}">
      <dsp:nvSpPr>
        <dsp:cNvPr id="0" name=""/>
        <dsp:cNvSpPr/>
      </dsp:nvSpPr>
      <dsp:spPr>
        <a:xfrm>
          <a:off x="929386" y="401427"/>
          <a:ext cx="1625664" cy="689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</a:rPr>
            <a:t>The fast-changing world is evolving towards automation rapidly every day, and a good network system is inevitable anywhere to properly manage an automated system.</a:t>
          </a:r>
          <a:r>
            <a:rPr lang="en-US" sz="1100" kern="1200" dirty="0">
              <a:solidFill>
                <a:schemeClr val="bg1"/>
              </a:solidFill>
              <a:latin typeface="Calibri Light" panose="020F0302020204030204"/>
            </a:rPr>
            <a:t> 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929386" y="401427"/>
        <a:ext cx="1625664" cy="689675"/>
      </dsp:txXfrm>
    </dsp:sp>
    <dsp:sp modelId="{727CB756-3A5E-432C-BB66-B7A35F653479}">
      <dsp:nvSpPr>
        <dsp:cNvPr id="0" name=""/>
        <dsp:cNvSpPr/>
      </dsp:nvSpPr>
      <dsp:spPr>
        <a:xfrm>
          <a:off x="2838310" y="401427"/>
          <a:ext cx="689675" cy="6896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088AEE-0178-499B-925C-56EE85260679}">
      <dsp:nvSpPr>
        <dsp:cNvPr id="0" name=""/>
        <dsp:cNvSpPr/>
      </dsp:nvSpPr>
      <dsp:spPr>
        <a:xfrm>
          <a:off x="2983142" y="546259"/>
          <a:ext cx="400011" cy="4000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44065D-51F4-4212-90F8-A8AEDC2336A2}">
      <dsp:nvSpPr>
        <dsp:cNvPr id="0" name=""/>
        <dsp:cNvSpPr/>
      </dsp:nvSpPr>
      <dsp:spPr>
        <a:xfrm>
          <a:off x="3675773" y="401427"/>
          <a:ext cx="1625664" cy="689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</a:rPr>
            <a:t>Before implementing a network system, it is necessary to visualize and learn a protocol to understand the system in depth and identify its issues.</a:t>
          </a:r>
          <a:r>
            <a:rPr lang="en-US" sz="1100" kern="1200" dirty="0">
              <a:solidFill>
                <a:schemeClr val="bg1"/>
              </a:solidFill>
              <a:latin typeface="Calibri Light" panose="020F0302020204030204"/>
            </a:rPr>
            <a:t> 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3675773" y="401427"/>
        <a:ext cx="1625664" cy="689675"/>
      </dsp:txXfrm>
    </dsp:sp>
    <dsp:sp modelId="{2B407DE3-FADF-46C2-9BD3-AE8FCB61C85E}">
      <dsp:nvSpPr>
        <dsp:cNvPr id="0" name=""/>
        <dsp:cNvSpPr/>
      </dsp:nvSpPr>
      <dsp:spPr>
        <a:xfrm>
          <a:off x="91923" y="1830831"/>
          <a:ext cx="689675" cy="6896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6A4095-14EA-4779-96D9-CA3F80F90EE2}">
      <dsp:nvSpPr>
        <dsp:cNvPr id="0" name=""/>
        <dsp:cNvSpPr/>
      </dsp:nvSpPr>
      <dsp:spPr>
        <a:xfrm>
          <a:off x="236754" y="1975663"/>
          <a:ext cx="400011" cy="4000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B7D4E4-EAA5-4B90-9533-5CD82AEEDB73}">
      <dsp:nvSpPr>
        <dsp:cNvPr id="0" name=""/>
        <dsp:cNvSpPr/>
      </dsp:nvSpPr>
      <dsp:spPr>
        <a:xfrm>
          <a:off x="929386" y="1830831"/>
          <a:ext cx="1625664" cy="689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</a:rPr>
            <a:t>Packet Tracer is a cross-platform visual simulation tool designed by Cisco Systems that allows users to create network topologies and imitate modern computer networks.</a:t>
          </a:r>
          <a:r>
            <a:rPr lang="en-US" sz="1100" kern="1200" dirty="0">
              <a:solidFill>
                <a:schemeClr val="bg1"/>
              </a:solidFill>
              <a:latin typeface="Calibri Light" panose="020F0302020204030204"/>
            </a:rPr>
            <a:t> 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929386" y="1830831"/>
        <a:ext cx="1625664" cy="689675"/>
      </dsp:txXfrm>
    </dsp:sp>
    <dsp:sp modelId="{339EB62F-471A-4FCB-AE65-9A1D3B6DDAC1}">
      <dsp:nvSpPr>
        <dsp:cNvPr id="0" name=""/>
        <dsp:cNvSpPr/>
      </dsp:nvSpPr>
      <dsp:spPr>
        <a:xfrm>
          <a:off x="2838310" y="1830831"/>
          <a:ext cx="689675" cy="6896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1BAED9-2A6B-410B-A6CD-AA895AC9E689}">
      <dsp:nvSpPr>
        <dsp:cNvPr id="0" name=""/>
        <dsp:cNvSpPr/>
      </dsp:nvSpPr>
      <dsp:spPr>
        <a:xfrm>
          <a:off x="2983142" y="1975663"/>
          <a:ext cx="400011" cy="40001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EC0261-30AE-42F5-9B4F-28D189CE1CE1}">
      <dsp:nvSpPr>
        <dsp:cNvPr id="0" name=""/>
        <dsp:cNvSpPr/>
      </dsp:nvSpPr>
      <dsp:spPr>
        <a:xfrm>
          <a:off x="3675773" y="1830831"/>
          <a:ext cx="1625664" cy="689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</a:rPr>
            <a:t>It helps network developers design prototype models and provides a virtual network simulation platform that helps simulate projects and observe their efficiency in the real world.</a:t>
          </a:r>
          <a:r>
            <a:rPr lang="en-US" sz="1100" kern="1200" dirty="0">
              <a:solidFill>
                <a:schemeClr val="bg1"/>
              </a:solidFill>
              <a:latin typeface="Calibri Light" panose="020F0302020204030204"/>
            </a:rPr>
            <a:t> 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3675773" y="1830831"/>
        <a:ext cx="1625664" cy="689675"/>
      </dsp:txXfrm>
    </dsp:sp>
    <dsp:sp modelId="{28B89716-D024-41F4-AFD0-2A125AA0A389}">
      <dsp:nvSpPr>
        <dsp:cNvPr id="0" name=""/>
        <dsp:cNvSpPr/>
      </dsp:nvSpPr>
      <dsp:spPr>
        <a:xfrm>
          <a:off x="91923" y="3260234"/>
          <a:ext cx="689675" cy="6896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94A35C-3870-4940-A8D7-1496986F19FC}">
      <dsp:nvSpPr>
        <dsp:cNvPr id="0" name=""/>
        <dsp:cNvSpPr/>
      </dsp:nvSpPr>
      <dsp:spPr>
        <a:xfrm>
          <a:off x="236754" y="3405066"/>
          <a:ext cx="400011" cy="40001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3019DF-D31E-431E-9184-3399255FE3CB}">
      <dsp:nvSpPr>
        <dsp:cNvPr id="0" name=""/>
        <dsp:cNvSpPr/>
      </dsp:nvSpPr>
      <dsp:spPr>
        <a:xfrm>
          <a:off x="929386" y="3260234"/>
          <a:ext cx="1625664" cy="689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</a:rPr>
            <a:t>In this research, the authors have developed a prototype of the network design of an airport using a Cisco Packet Tracer.</a:t>
          </a:r>
          <a:r>
            <a:rPr lang="en-US" sz="1100" kern="1200" dirty="0">
              <a:solidFill>
                <a:schemeClr val="bg1"/>
              </a:solidFill>
              <a:latin typeface="Calibri Light" panose="020F0302020204030204"/>
            </a:rPr>
            <a:t> 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929386" y="3260234"/>
        <a:ext cx="1625664" cy="689675"/>
      </dsp:txXfrm>
    </dsp:sp>
    <dsp:sp modelId="{AF05BE60-6DB2-4E22-A0D0-783CA0A1A1F1}">
      <dsp:nvSpPr>
        <dsp:cNvPr id="0" name=""/>
        <dsp:cNvSpPr/>
      </dsp:nvSpPr>
      <dsp:spPr>
        <a:xfrm>
          <a:off x="2838310" y="3260234"/>
          <a:ext cx="689675" cy="6896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B15716-72FF-4F77-B09D-0B0494F3DA6D}">
      <dsp:nvSpPr>
        <dsp:cNvPr id="0" name=""/>
        <dsp:cNvSpPr/>
      </dsp:nvSpPr>
      <dsp:spPr>
        <a:xfrm>
          <a:off x="2983142" y="3405066"/>
          <a:ext cx="400011" cy="40001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709B5D-D538-46F6-A051-4ED17FC5E5F9}">
      <dsp:nvSpPr>
        <dsp:cNvPr id="0" name=""/>
        <dsp:cNvSpPr/>
      </dsp:nvSpPr>
      <dsp:spPr>
        <a:xfrm>
          <a:off x="3675773" y="3260234"/>
          <a:ext cx="1625664" cy="689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</a:rPr>
            <a:t>The process that depicts how the network system will work in real life is explained and the simulation of data transmission is provided.</a:t>
          </a:r>
        </a:p>
      </dsp:txBody>
      <dsp:txXfrm>
        <a:off x="3675773" y="3260234"/>
        <a:ext cx="1625664" cy="6896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04EDA4-8382-4F82-9A17-6C3E4AB2A008}">
      <dsp:nvSpPr>
        <dsp:cNvPr id="0" name=""/>
        <dsp:cNvSpPr/>
      </dsp:nvSpPr>
      <dsp:spPr>
        <a:xfrm>
          <a:off x="360749" y="285648"/>
          <a:ext cx="587724" cy="5877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60EEAA-07CE-4714-AC14-D722651D9266}">
      <dsp:nvSpPr>
        <dsp:cNvPr id="0" name=""/>
        <dsp:cNvSpPr/>
      </dsp:nvSpPr>
      <dsp:spPr>
        <a:xfrm>
          <a:off x="1584" y="1085971"/>
          <a:ext cx="1306054" cy="522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Gather knowledge about computer networks.</a:t>
          </a:r>
        </a:p>
      </dsp:txBody>
      <dsp:txXfrm>
        <a:off x="1584" y="1085971"/>
        <a:ext cx="1306054" cy="522421"/>
      </dsp:txXfrm>
    </dsp:sp>
    <dsp:sp modelId="{1D102E8E-368D-45F3-9EBF-3292BBCA4EE1}">
      <dsp:nvSpPr>
        <dsp:cNvPr id="0" name=""/>
        <dsp:cNvSpPr/>
      </dsp:nvSpPr>
      <dsp:spPr>
        <a:xfrm>
          <a:off x="1895363" y="285648"/>
          <a:ext cx="587724" cy="5877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DBEFFF-D32D-4F8D-B06A-D0D2E2F6BFC6}">
      <dsp:nvSpPr>
        <dsp:cNvPr id="0" name=""/>
        <dsp:cNvSpPr/>
      </dsp:nvSpPr>
      <dsp:spPr>
        <a:xfrm>
          <a:off x="1536198" y="1085971"/>
          <a:ext cx="1306054" cy="522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Learn </a:t>
          </a:r>
          <a:r>
            <a:rPr lang="en-US" sz="1100" kern="1200">
              <a:latin typeface="Calibri Light" panose="020F0302020204030204"/>
            </a:rPr>
            <a:t>about Cisco</a:t>
          </a:r>
          <a:r>
            <a:rPr lang="en-US" sz="1100" kern="1200"/>
            <a:t> Packet Tracer in depth.</a:t>
          </a:r>
        </a:p>
      </dsp:txBody>
      <dsp:txXfrm>
        <a:off x="1536198" y="1085971"/>
        <a:ext cx="1306054" cy="522421"/>
      </dsp:txXfrm>
    </dsp:sp>
    <dsp:sp modelId="{861B6F01-6ADC-427F-AAA1-4B367B076951}">
      <dsp:nvSpPr>
        <dsp:cNvPr id="0" name=""/>
        <dsp:cNvSpPr/>
      </dsp:nvSpPr>
      <dsp:spPr>
        <a:xfrm>
          <a:off x="3429977" y="285648"/>
          <a:ext cx="587724" cy="5877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A3DA17-9386-41C8-AF9A-A98199024374}">
      <dsp:nvSpPr>
        <dsp:cNvPr id="0" name=""/>
        <dsp:cNvSpPr/>
      </dsp:nvSpPr>
      <dsp:spPr>
        <a:xfrm>
          <a:off x="3070812" y="1085971"/>
          <a:ext cx="1306054" cy="522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Get experience in how real-life projects work.</a:t>
          </a:r>
        </a:p>
      </dsp:txBody>
      <dsp:txXfrm>
        <a:off x="3070812" y="1085971"/>
        <a:ext cx="1306054" cy="522421"/>
      </dsp:txXfrm>
    </dsp:sp>
    <dsp:sp modelId="{E5E40BCC-7BC1-478A-9DC8-48194D75A806}">
      <dsp:nvSpPr>
        <dsp:cNvPr id="0" name=""/>
        <dsp:cNvSpPr/>
      </dsp:nvSpPr>
      <dsp:spPr>
        <a:xfrm>
          <a:off x="1128056" y="1934906"/>
          <a:ext cx="587724" cy="58772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58AB6F-93CE-495A-88D5-6CA078396E7B}">
      <dsp:nvSpPr>
        <dsp:cNvPr id="0" name=""/>
        <dsp:cNvSpPr/>
      </dsp:nvSpPr>
      <dsp:spPr>
        <a:xfrm>
          <a:off x="768891" y="2735229"/>
          <a:ext cx="1306054" cy="522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Learn about networking systems and network design.</a:t>
          </a:r>
        </a:p>
      </dsp:txBody>
      <dsp:txXfrm>
        <a:off x="768891" y="2735229"/>
        <a:ext cx="1306054" cy="522421"/>
      </dsp:txXfrm>
    </dsp:sp>
    <dsp:sp modelId="{CC767236-CEAE-49EA-BF5F-FB64791EF514}">
      <dsp:nvSpPr>
        <dsp:cNvPr id="0" name=""/>
        <dsp:cNvSpPr/>
      </dsp:nvSpPr>
      <dsp:spPr>
        <a:xfrm>
          <a:off x="2662670" y="1934906"/>
          <a:ext cx="587724" cy="58772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45955F-05DA-4D7D-B3E9-76FC87691266}">
      <dsp:nvSpPr>
        <dsp:cNvPr id="0" name=""/>
        <dsp:cNvSpPr/>
      </dsp:nvSpPr>
      <dsp:spPr>
        <a:xfrm>
          <a:off x="2303505" y="2735229"/>
          <a:ext cx="1306054" cy="522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Develop a prototype of network design, suitable for an airport.</a:t>
          </a:r>
        </a:p>
      </dsp:txBody>
      <dsp:txXfrm>
        <a:off x="2303505" y="2735229"/>
        <a:ext cx="1306054" cy="5224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947AE0-C630-4C80-9D4A-5988A467B894}">
      <dsp:nvSpPr>
        <dsp:cNvPr id="0" name=""/>
        <dsp:cNvSpPr/>
      </dsp:nvSpPr>
      <dsp:spPr>
        <a:xfrm>
          <a:off x="8022767" y="1223491"/>
          <a:ext cx="1176189" cy="5597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1459"/>
              </a:lnTo>
              <a:lnTo>
                <a:pt x="1176189" y="381459"/>
              </a:lnTo>
              <a:lnTo>
                <a:pt x="1176189" y="55975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4226D1-1753-497C-9DAE-EF0120FE14D0}">
      <dsp:nvSpPr>
        <dsp:cNvPr id="0" name=""/>
        <dsp:cNvSpPr/>
      </dsp:nvSpPr>
      <dsp:spPr>
        <a:xfrm>
          <a:off x="6846577" y="1223491"/>
          <a:ext cx="1176189" cy="559759"/>
        </a:xfrm>
        <a:custGeom>
          <a:avLst/>
          <a:gdLst/>
          <a:ahLst/>
          <a:cxnLst/>
          <a:rect l="0" t="0" r="0" b="0"/>
          <a:pathLst>
            <a:path>
              <a:moveTo>
                <a:pt x="1176189" y="0"/>
              </a:moveTo>
              <a:lnTo>
                <a:pt x="1176189" y="381459"/>
              </a:lnTo>
              <a:lnTo>
                <a:pt x="0" y="381459"/>
              </a:lnTo>
              <a:lnTo>
                <a:pt x="0" y="55975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09AC0A-DE8F-4953-A0D1-C8E34B554CAD}">
      <dsp:nvSpPr>
        <dsp:cNvPr id="0" name=""/>
        <dsp:cNvSpPr/>
      </dsp:nvSpPr>
      <dsp:spPr>
        <a:xfrm>
          <a:off x="3318009" y="1223491"/>
          <a:ext cx="1176189" cy="5597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1459"/>
              </a:lnTo>
              <a:lnTo>
                <a:pt x="1176189" y="381459"/>
              </a:lnTo>
              <a:lnTo>
                <a:pt x="1176189" y="55975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7195BE-BFE4-4260-AC47-537165931640}">
      <dsp:nvSpPr>
        <dsp:cNvPr id="0" name=""/>
        <dsp:cNvSpPr/>
      </dsp:nvSpPr>
      <dsp:spPr>
        <a:xfrm>
          <a:off x="2141820" y="1223491"/>
          <a:ext cx="1176189" cy="559759"/>
        </a:xfrm>
        <a:custGeom>
          <a:avLst/>
          <a:gdLst/>
          <a:ahLst/>
          <a:cxnLst/>
          <a:rect l="0" t="0" r="0" b="0"/>
          <a:pathLst>
            <a:path>
              <a:moveTo>
                <a:pt x="1176189" y="0"/>
              </a:moveTo>
              <a:lnTo>
                <a:pt x="1176189" y="381459"/>
              </a:lnTo>
              <a:lnTo>
                <a:pt x="0" y="381459"/>
              </a:lnTo>
              <a:lnTo>
                <a:pt x="0" y="55975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C868AB-D795-4CC5-BDC3-4BECC813D621}">
      <dsp:nvSpPr>
        <dsp:cNvPr id="0" name=""/>
        <dsp:cNvSpPr/>
      </dsp:nvSpPr>
      <dsp:spPr>
        <a:xfrm>
          <a:off x="3293" y="1323"/>
          <a:ext cx="1924673" cy="12221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4808D1-FF6F-49B5-A5F1-D15DD1D6374E}">
      <dsp:nvSpPr>
        <dsp:cNvPr id="0" name=""/>
        <dsp:cNvSpPr/>
      </dsp:nvSpPr>
      <dsp:spPr>
        <a:xfrm>
          <a:off x="217146" y="204483"/>
          <a:ext cx="1924673" cy="1222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 Light" panose="020F0302020204030204"/>
            </a:rPr>
            <a:t>1. Air Control Room – Static Routing</a:t>
          </a:r>
          <a:endParaRPr lang="en-US" sz="1800" kern="1200" dirty="0"/>
        </a:p>
      </dsp:txBody>
      <dsp:txXfrm>
        <a:off x="252942" y="240279"/>
        <a:ext cx="1853081" cy="1150575"/>
      </dsp:txXfrm>
    </dsp:sp>
    <dsp:sp modelId="{CE6E3EDC-9ECF-4894-9387-0D2410A09DBE}">
      <dsp:nvSpPr>
        <dsp:cNvPr id="0" name=""/>
        <dsp:cNvSpPr/>
      </dsp:nvSpPr>
      <dsp:spPr>
        <a:xfrm>
          <a:off x="2355672" y="1323"/>
          <a:ext cx="1924673" cy="12221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10978A-2FC7-49CE-9C10-E9E0560FE91C}">
      <dsp:nvSpPr>
        <dsp:cNvPr id="0" name=""/>
        <dsp:cNvSpPr/>
      </dsp:nvSpPr>
      <dsp:spPr>
        <a:xfrm>
          <a:off x="2569525" y="204483"/>
          <a:ext cx="1924673" cy="1222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 Light" panose="020F0302020204030204"/>
            </a:rPr>
            <a:t>2. Arrival/Departure Room</a:t>
          </a:r>
          <a:endParaRPr lang="en-US" sz="1800" kern="1200" dirty="0"/>
        </a:p>
      </dsp:txBody>
      <dsp:txXfrm>
        <a:off x="2605321" y="240279"/>
        <a:ext cx="1853081" cy="1150575"/>
      </dsp:txXfrm>
    </dsp:sp>
    <dsp:sp modelId="{98680E4D-0F58-4722-AA43-59CBBACDBBD4}">
      <dsp:nvSpPr>
        <dsp:cNvPr id="0" name=""/>
        <dsp:cNvSpPr/>
      </dsp:nvSpPr>
      <dsp:spPr>
        <a:xfrm>
          <a:off x="1179483" y="1783250"/>
          <a:ext cx="1924673" cy="122216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B3D674-70C0-4AD2-AA02-7D83279861C7}">
      <dsp:nvSpPr>
        <dsp:cNvPr id="0" name=""/>
        <dsp:cNvSpPr/>
      </dsp:nvSpPr>
      <dsp:spPr>
        <a:xfrm>
          <a:off x="1393335" y="1986410"/>
          <a:ext cx="1924673" cy="1222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 Light" panose="020F0302020204030204"/>
            </a:rPr>
            <a:t>Employee Department – Default Gateway IP</a:t>
          </a:r>
        </a:p>
      </dsp:txBody>
      <dsp:txXfrm>
        <a:off x="1429131" y="2022206"/>
        <a:ext cx="1853081" cy="1150575"/>
      </dsp:txXfrm>
    </dsp:sp>
    <dsp:sp modelId="{E9FC8634-0748-446A-B35C-B52A9379614C}">
      <dsp:nvSpPr>
        <dsp:cNvPr id="0" name=""/>
        <dsp:cNvSpPr/>
      </dsp:nvSpPr>
      <dsp:spPr>
        <a:xfrm>
          <a:off x="3531862" y="1783250"/>
          <a:ext cx="1924673" cy="122216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81607C-3519-4CE2-9B4F-CA55958638EF}">
      <dsp:nvSpPr>
        <dsp:cNvPr id="0" name=""/>
        <dsp:cNvSpPr/>
      </dsp:nvSpPr>
      <dsp:spPr>
        <a:xfrm>
          <a:off x="3745714" y="1986410"/>
          <a:ext cx="1924673" cy="1222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 Light" panose="020F0302020204030204"/>
            </a:rPr>
            <a:t>Guest Department – Mask Subnet</a:t>
          </a:r>
          <a:endParaRPr lang="en-US" sz="1800" kern="1200" dirty="0"/>
        </a:p>
      </dsp:txBody>
      <dsp:txXfrm>
        <a:off x="3781510" y="2022206"/>
        <a:ext cx="1853081" cy="1150575"/>
      </dsp:txXfrm>
    </dsp:sp>
    <dsp:sp modelId="{C287189A-F2CD-45B2-858A-401F58C81B00}">
      <dsp:nvSpPr>
        <dsp:cNvPr id="0" name=""/>
        <dsp:cNvSpPr/>
      </dsp:nvSpPr>
      <dsp:spPr>
        <a:xfrm>
          <a:off x="7060430" y="1323"/>
          <a:ext cx="1924673" cy="12221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E23348-0594-404E-84DC-95C2CEE3C25E}">
      <dsp:nvSpPr>
        <dsp:cNvPr id="0" name=""/>
        <dsp:cNvSpPr/>
      </dsp:nvSpPr>
      <dsp:spPr>
        <a:xfrm>
          <a:off x="7274283" y="204483"/>
          <a:ext cx="1924673" cy="1222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 Light" panose="020F0302020204030204"/>
            </a:rPr>
            <a:t>3. Security Room</a:t>
          </a:r>
        </a:p>
      </dsp:txBody>
      <dsp:txXfrm>
        <a:off x="7310079" y="240279"/>
        <a:ext cx="1853081" cy="1150575"/>
      </dsp:txXfrm>
    </dsp:sp>
    <dsp:sp modelId="{9ACFB98E-C043-4BB9-9F29-0479ABF776C9}">
      <dsp:nvSpPr>
        <dsp:cNvPr id="0" name=""/>
        <dsp:cNvSpPr/>
      </dsp:nvSpPr>
      <dsp:spPr>
        <a:xfrm>
          <a:off x="5884241" y="1783250"/>
          <a:ext cx="1924673" cy="122216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B6677E-BA88-4681-8126-E9C5514E05F0}">
      <dsp:nvSpPr>
        <dsp:cNvPr id="0" name=""/>
        <dsp:cNvSpPr/>
      </dsp:nvSpPr>
      <dsp:spPr>
        <a:xfrm>
          <a:off x="6098093" y="1986410"/>
          <a:ext cx="1924673" cy="1222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 Light" panose="020F0302020204030204"/>
            </a:rPr>
            <a:t>Internet of Things (IoT) Device – Live Feedback</a:t>
          </a:r>
        </a:p>
      </dsp:txBody>
      <dsp:txXfrm>
        <a:off x="6133889" y="2022206"/>
        <a:ext cx="1853081" cy="1150575"/>
      </dsp:txXfrm>
    </dsp:sp>
    <dsp:sp modelId="{15307488-7CF6-4FB8-96A0-4DE4FE13682D}">
      <dsp:nvSpPr>
        <dsp:cNvPr id="0" name=""/>
        <dsp:cNvSpPr/>
      </dsp:nvSpPr>
      <dsp:spPr>
        <a:xfrm>
          <a:off x="8236619" y="1783250"/>
          <a:ext cx="1924673" cy="122216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2B684B-0A4A-4004-9DC8-23D48C18D107}">
      <dsp:nvSpPr>
        <dsp:cNvPr id="0" name=""/>
        <dsp:cNvSpPr/>
      </dsp:nvSpPr>
      <dsp:spPr>
        <a:xfrm>
          <a:off x="8450472" y="1986410"/>
          <a:ext cx="1924673" cy="1222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 Light" panose="020F0302020204030204"/>
            </a:rPr>
            <a:t>Server Room – Basic Servers to Collect &amp; Store Data</a:t>
          </a:r>
          <a:endParaRPr lang="en-US" sz="1800" kern="1200" dirty="0"/>
        </a:p>
      </dsp:txBody>
      <dsp:txXfrm>
        <a:off x="8486268" y="2022206"/>
        <a:ext cx="1853081" cy="11505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26097-8222-406B-8615-FA72537DBF89}">
      <dsp:nvSpPr>
        <dsp:cNvPr id="0" name=""/>
        <dsp:cNvSpPr/>
      </dsp:nvSpPr>
      <dsp:spPr>
        <a:xfrm>
          <a:off x="273214" y="410"/>
          <a:ext cx="539240" cy="53924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6A9E7C8-330F-4FB4-A8BB-B8DF23B2764C}">
      <dsp:nvSpPr>
        <dsp:cNvPr id="0" name=""/>
        <dsp:cNvSpPr/>
      </dsp:nvSpPr>
      <dsp:spPr>
        <a:xfrm>
          <a:off x="386454" y="113650"/>
          <a:ext cx="312759" cy="3127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7F257BC-5671-40DC-9864-EE9220C09D3B}">
      <dsp:nvSpPr>
        <dsp:cNvPr id="0" name=""/>
        <dsp:cNvSpPr/>
      </dsp:nvSpPr>
      <dsp:spPr>
        <a:xfrm>
          <a:off x="928006" y="410"/>
          <a:ext cx="1271067" cy="539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</a:rPr>
            <a:t>Air Quality Check</a:t>
          </a:r>
        </a:p>
      </dsp:txBody>
      <dsp:txXfrm>
        <a:off x="928006" y="410"/>
        <a:ext cx="1271067" cy="539240"/>
      </dsp:txXfrm>
    </dsp:sp>
    <dsp:sp modelId="{CDDCB93A-3DB5-47C4-ADA6-CAB6B1177056}">
      <dsp:nvSpPr>
        <dsp:cNvPr id="0" name=""/>
        <dsp:cNvSpPr/>
      </dsp:nvSpPr>
      <dsp:spPr>
        <a:xfrm>
          <a:off x="2420547" y="410"/>
          <a:ext cx="539240" cy="53924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F7EAB28-8B94-41BD-A036-F4A4B6F9AF4A}">
      <dsp:nvSpPr>
        <dsp:cNvPr id="0" name=""/>
        <dsp:cNvSpPr/>
      </dsp:nvSpPr>
      <dsp:spPr>
        <a:xfrm>
          <a:off x="2533787" y="113650"/>
          <a:ext cx="312759" cy="3127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EF7C29C-F25C-41D3-BA04-4DC10285DA09}">
      <dsp:nvSpPr>
        <dsp:cNvPr id="0" name=""/>
        <dsp:cNvSpPr/>
      </dsp:nvSpPr>
      <dsp:spPr>
        <a:xfrm>
          <a:off x="3075339" y="410"/>
          <a:ext cx="1271067" cy="539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</a:rPr>
            <a:t>Lounge for Staff Only (Employee Department)</a:t>
          </a:r>
        </a:p>
      </dsp:txBody>
      <dsp:txXfrm>
        <a:off x="3075339" y="410"/>
        <a:ext cx="1271067" cy="539240"/>
      </dsp:txXfrm>
    </dsp:sp>
    <dsp:sp modelId="{C8F924E6-945D-471A-ACC1-F55CFDC3CE31}">
      <dsp:nvSpPr>
        <dsp:cNvPr id="0" name=""/>
        <dsp:cNvSpPr/>
      </dsp:nvSpPr>
      <dsp:spPr>
        <a:xfrm>
          <a:off x="273214" y="1139449"/>
          <a:ext cx="539240" cy="53924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21241AD-547C-4744-BD53-4D5F42910B72}">
      <dsp:nvSpPr>
        <dsp:cNvPr id="0" name=""/>
        <dsp:cNvSpPr/>
      </dsp:nvSpPr>
      <dsp:spPr>
        <a:xfrm>
          <a:off x="386454" y="1252689"/>
          <a:ext cx="312759" cy="3127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97586F9-2C00-489A-A99B-88BEE4E90627}">
      <dsp:nvSpPr>
        <dsp:cNvPr id="0" name=""/>
        <dsp:cNvSpPr/>
      </dsp:nvSpPr>
      <dsp:spPr>
        <a:xfrm>
          <a:off x="928006" y="1139449"/>
          <a:ext cx="1271067" cy="539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</a:rPr>
            <a:t>Lounge for Travelers Only (Guest Department)</a:t>
          </a:r>
        </a:p>
      </dsp:txBody>
      <dsp:txXfrm>
        <a:off x="928006" y="1139449"/>
        <a:ext cx="1271067" cy="539240"/>
      </dsp:txXfrm>
    </dsp:sp>
    <dsp:sp modelId="{1BBF7275-ABDC-4AF6-B72C-C17DDBF77881}">
      <dsp:nvSpPr>
        <dsp:cNvPr id="0" name=""/>
        <dsp:cNvSpPr/>
      </dsp:nvSpPr>
      <dsp:spPr>
        <a:xfrm>
          <a:off x="2420547" y="1139449"/>
          <a:ext cx="539240" cy="53924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1714B61-4976-4DDA-871E-677B90E6CC0A}">
      <dsp:nvSpPr>
        <dsp:cNvPr id="0" name=""/>
        <dsp:cNvSpPr/>
      </dsp:nvSpPr>
      <dsp:spPr>
        <a:xfrm>
          <a:off x="2533787" y="1252689"/>
          <a:ext cx="312759" cy="3127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CF8BAF0-3046-4C59-BB5F-A799D77D47FC}">
      <dsp:nvSpPr>
        <dsp:cNvPr id="0" name=""/>
        <dsp:cNvSpPr/>
      </dsp:nvSpPr>
      <dsp:spPr>
        <a:xfrm>
          <a:off x="3075339" y="1139449"/>
          <a:ext cx="1271067" cy="539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</a:rPr>
            <a:t>Smart Garden</a:t>
          </a:r>
        </a:p>
      </dsp:txBody>
      <dsp:txXfrm>
        <a:off x="3075339" y="1139449"/>
        <a:ext cx="1271067" cy="539240"/>
      </dsp:txXfrm>
    </dsp:sp>
    <dsp:sp modelId="{C6D67321-8773-4DE7-9B47-28BA00599E70}">
      <dsp:nvSpPr>
        <dsp:cNvPr id="0" name=""/>
        <dsp:cNvSpPr/>
      </dsp:nvSpPr>
      <dsp:spPr>
        <a:xfrm>
          <a:off x="273214" y="2278488"/>
          <a:ext cx="539240" cy="53924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8213D4B-CB1A-48F5-80D2-54BB6A90402A}">
      <dsp:nvSpPr>
        <dsp:cNvPr id="0" name=""/>
        <dsp:cNvSpPr/>
      </dsp:nvSpPr>
      <dsp:spPr>
        <a:xfrm>
          <a:off x="386454" y="2391728"/>
          <a:ext cx="312759" cy="31275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AF4AE65-B849-46E7-8357-94D0A37B1BFE}">
      <dsp:nvSpPr>
        <dsp:cNvPr id="0" name=""/>
        <dsp:cNvSpPr/>
      </dsp:nvSpPr>
      <dsp:spPr>
        <a:xfrm>
          <a:off x="928006" y="2278488"/>
          <a:ext cx="1271067" cy="539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</a:rPr>
            <a:t>Boarding Area</a:t>
          </a:r>
        </a:p>
      </dsp:txBody>
      <dsp:txXfrm>
        <a:off x="928006" y="2278488"/>
        <a:ext cx="1271067" cy="539240"/>
      </dsp:txXfrm>
    </dsp:sp>
    <dsp:sp modelId="{8CF16624-41AF-445A-BD0E-820BA45C096A}">
      <dsp:nvSpPr>
        <dsp:cNvPr id="0" name=""/>
        <dsp:cNvSpPr/>
      </dsp:nvSpPr>
      <dsp:spPr>
        <a:xfrm>
          <a:off x="2420547" y="2278488"/>
          <a:ext cx="539240" cy="53924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6911016-83C5-4E0A-B522-71478ACEA631}">
      <dsp:nvSpPr>
        <dsp:cNvPr id="0" name=""/>
        <dsp:cNvSpPr/>
      </dsp:nvSpPr>
      <dsp:spPr>
        <a:xfrm>
          <a:off x="2533787" y="2391728"/>
          <a:ext cx="312759" cy="31275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EFF3987-13D3-4B49-83F2-9F7AB4BE156D}">
      <dsp:nvSpPr>
        <dsp:cNvPr id="0" name=""/>
        <dsp:cNvSpPr/>
      </dsp:nvSpPr>
      <dsp:spPr>
        <a:xfrm>
          <a:off x="3075339" y="2278488"/>
          <a:ext cx="1271067" cy="539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</a:rPr>
            <a:t>Highly Restricted Area</a:t>
          </a:r>
        </a:p>
      </dsp:txBody>
      <dsp:txXfrm>
        <a:off x="3075339" y="2278488"/>
        <a:ext cx="1271067" cy="539240"/>
      </dsp:txXfrm>
    </dsp:sp>
    <dsp:sp modelId="{71AF3592-1B0B-4C7A-A1E9-105296EF6FE8}">
      <dsp:nvSpPr>
        <dsp:cNvPr id="0" name=""/>
        <dsp:cNvSpPr/>
      </dsp:nvSpPr>
      <dsp:spPr>
        <a:xfrm>
          <a:off x="273214" y="3417527"/>
          <a:ext cx="539240" cy="53924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C74AFB1-E7B9-4581-9CED-EE7E226D41E0}">
      <dsp:nvSpPr>
        <dsp:cNvPr id="0" name=""/>
        <dsp:cNvSpPr/>
      </dsp:nvSpPr>
      <dsp:spPr>
        <a:xfrm>
          <a:off x="386454" y="3530767"/>
          <a:ext cx="312759" cy="312759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743AB8D-853A-458A-95C8-D9867703E5CB}">
      <dsp:nvSpPr>
        <dsp:cNvPr id="0" name=""/>
        <dsp:cNvSpPr/>
      </dsp:nvSpPr>
      <dsp:spPr>
        <a:xfrm>
          <a:off x="928006" y="3417527"/>
          <a:ext cx="1271067" cy="539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</a:rPr>
            <a:t>Secured Airport Communications</a:t>
          </a:r>
        </a:p>
      </dsp:txBody>
      <dsp:txXfrm>
        <a:off x="928006" y="3417527"/>
        <a:ext cx="1271067" cy="539240"/>
      </dsp:txXfrm>
    </dsp:sp>
    <dsp:sp modelId="{C95A189C-91E4-4131-B3DD-ADBC79E308A0}">
      <dsp:nvSpPr>
        <dsp:cNvPr id="0" name=""/>
        <dsp:cNvSpPr/>
      </dsp:nvSpPr>
      <dsp:spPr>
        <a:xfrm>
          <a:off x="2420547" y="3417527"/>
          <a:ext cx="539240" cy="53924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A4B5AEA-AC66-4F92-A134-E8F203BCAFB1}">
      <dsp:nvSpPr>
        <dsp:cNvPr id="0" name=""/>
        <dsp:cNvSpPr/>
      </dsp:nvSpPr>
      <dsp:spPr>
        <a:xfrm>
          <a:off x="2533787" y="3530767"/>
          <a:ext cx="312759" cy="312759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C56F712-35A6-42F7-B92C-3270BED16049}">
      <dsp:nvSpPr>
        <dsp:cNvPr id="0" name=""/>
        <dsp:cNvSpPr/>
      </dsp:nvSpPr>
      <dsp:spPr>
        <a:xfrm>
          <a:off x="3075339" y="3417527"/>
          <a:ext cx="1271067" cy="539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</a:rPr>
            <a:t>Air Control Room - Network Address Translation (NAT)</a:t>
          </a:r>
        </a:p>
      </dsp:txBody>
      <dsp:txXfrm>
        <a:off x="3075339" y="3417527"/>
        <a:ext cx="1271067" cy="5392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92FEAD-DEE0-4096-B994-7A76F09EEFDF}">
      <dsp:nvSpPr>
        <dsp:cNvPr id="0" name=""/>
        <dsp:cNvSpPr/>
      </dsp:nvSpPr>
      <dsp:spPr>
        <a:xfrm>
          <a:off x="1795768" y="659987"/>
          <a:ext cx="3826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2647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76760" y="703641"/>
        <a:ext cx="20662" cy="4132"/>
      </dsp:txXfrm>
    </dsp:sp>
    <dsp:sp modelId="{8E958F1E-A3D9-406A-A997-F09D6A150AE0}">
      <dsp:nvSpPr>
        <dsp:cNvPr id="0" name=""/>
        <dsp:cNvSpPr/>
      </dsp:nvSpPr>
      <dsp:spPr>
        <a:xfrm>
          <a:off x="841" y="166689"/>
          <a:ext cx="1796726" cy="107803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041" tIns="92415" rIns="88041" bIns="92415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Exploring The Security Challenge </a:t>
          </a:r>
        </a:p>
      </dsp:txBody>
      <dsp:txXfrm>
        <a:off x="841" y="166689"/>
        <a:ext cx="1796726" cy="1078036"/>
      </dsp:txXfrm>
    </dsp:sp>
    <dsp:sp modelId="{38178DE7-7087-4DDA-8A33-736CC9E24E35}">
      <dsp:nvSpPr>
        <dsp:cNvPr id="0" name=""/>
        <dsp:cNvSpPr/>
      </dsp:nvSpPr>
      <dsp:spPr>
        <a:xfrm>
          <a:off x="899205" y="1242925"/>
          <a:ext cx="2209973" cy="382647"/>
        </a:xfrm>
        <a:custGeom>
          <a:avLst/>
          <a:gdLst/>
          <a:ahLst/>
          <a:cxnLst/>
          <a:rect l="0" t="0" r="0" b="0"/>
          <a:pathLst>
            <a:path>
              <a:moveTo>
                <a:pt x="2209973" y="0"/>
              </a:moveTo>
              <a:lnTo>
                <a:pt x="2209973" y="208423"/>
              </a:lnTo>
              <a:lnTo>
                <a:pt x="0" y="208423"/>
              </a:lnTo>
              <a:lnTo>
                <a:pt x="0" y="382647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47985" y="1432183"/>
        <a:ext cx="112413" cy="4132"/>
      </dsp:txXfrm>
    </dsp:sp>
    <dsp:sp modelId="{CD578D75-CD59-4F70-BE03-FBB6C33FF1E2}">
      <dsp:nvSpPr>
        <dsp:cNvPr id="0" name=""/>
        <dsp:cNvSpPr/>
      </dsp:nvSpPr>
      <dsp:spPr>
        <a:xfrm>
          <a:off x="2210815" y="166689"/>
          <a:ext cx="1796726" cy="107803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041" tIns="92415" rIns="88041" bIns="92415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From Chaos to New Order </a:t>
          </a:r>
        </a:p>
      </dsp:txBody>
      <dsp:txXfrm>
        <a:off x="2210815" y="166689"/>
        <a:ext cx="1796726" cy="1078036"/>
      </dsp:txXfrm>
    </dsp:sp>
    <dsp:sp modelId="{E0AABDA8-4822-4180-8B61-7117AB0557EB}">
      <dsp:nvSpPr>
        <dsp:cNvPr id="0" name=""/>
        <dsp:cNvSpPr/>
      </dsp:nvSpPr>
      <dsp:spPr>
        <a:xfrm>
          <a:off x="1795768" y="2151271"/>
          <a:ext cx="3826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2647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76760" y="2194924"/>
        <a:ext cx="20662" cy="4132"/>
      </dsp:txXfrm>
    </dsp:sp>
    <dsp:sp modelId="{6A295245-8439-4BD9-9CF3-7EA9D79A9C26}">
      <dsp:nvSpPr>
        <dsp:cNvPr id="0" name=""/>
        <dsp:cNvSpPr/>
      </dsp:nvSpPr>
      <dsp:spPr>
        <a:xfrm>
          <a:off x="841" y="1657972"/>
          <a:ext cx="1796726" cy="107803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041" tIns="92415" rIns="88041" bIns="92415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Applying Existing Technology in a New Way </a:t>
          </a:r>
        </a:p>
      </dsp:txBody>
      <dsp:txXfrm>
        <a:off x="841" y="1657972"/>
        <a:ext cx="1796726" cy="1078036"/>
      </dsp:txXfrm>
    </dsp:sp>
    <dsp:sp modelId="{E34C969B-E601-447D-B8FB-A9A207572038}">
      <dsp:nvSpPr>
        <dsp:cNvPr id="0" name=""/>
        <dsp:cNvSpPr/>
      </dsp:nvSpPr>
      <dsp:spPr>
        <a:xfrm>
          <a:off x="899205" y="2734209"/>
          <a:ext cx="2209973" cy="382647"/>
        </a:xfrm>
        <a:custGeom>
          <a:avLst/>
          <a:gdLst/>
          <a:ahLst/>
          <a:cxnLst/>
          <a:rect l="0" t="0" r="0" b="0"/>
          <a:pathLst>
            <a:path>
              <a:moveTo>
                <a:pt x="2209973" y="0"/>
              </a:moveTo>
              <a:lnTo>
                <a:pt x="2209973" y="208423"/>
              </a:lnTo>
              <a:lnTo>
                <a:pt x="0" y="208423"/>
              </a:lnTo>
              <a:lnTo>
                <a:pt x="0" y="382647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47985" y="2923466"/>
        <a:ext cx="112413" cy="4132"/>
      </dsp:txXfrm>
    </dsp:sp>
    <dsp:sp modelId="{69C7E743-5C51-4D75-A7D4-6B3704FF9747}">
      <dsp:nvSpPr>
        <dsp:cNvPr id="0" name=""/>
        <dsp:cNvSpPr/>
      </dsp:nvSpPr>
      <dsp:spPr>
        <a:xfrm>
          <a:off x="2210815" y="1657972"/>
          <a:ext cx="1796726" cy="107803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041" tIns="92415" rIns="88041" bIns="92415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Integrated Solutions </a:t>
          </a:r>
        </a:p>
      </dsp:txBody>
      <dsp:txXfrm>
        <a:off x="2210815" y="1657972"/>
        <a:ext cx="1796726" cy="1078036"/>
      </dsp:txXfrm>
    </dsp:sp>
    <dsp:sp modelId="{9CF1CCE2-C6D5-4220-BFCB-A811DD298AEF}">
      <dsp:nvSpPr>
        <dsp:cNvPr id="0" name=""/>
        <dsp:cNvSpPr/>
      </dsp:nvSpPr>
      <dsp:spPr>
        <a:xfrm>
          <a:off x="1795768" y="3642554"/>
          <a:ext cx="3826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2647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76760" y="3686208"/>
        <a:ext cx="20662" cy="4132"/>
      </dsp:txXfrm>
    </dsp:sp>
    <dsp:sp modelId="{00E17853-1593-4F05-8E77-DC3DC1439B21}">
      <dsp:nvSpPr>
        <dsp:cNvPr id="0" name=""/>
        <dsp:cNvSpPr/>
      </dsp:nvSpPr>
      <dsp:spPr>
        <a:xfrm>
          <a:off x="841" y="3149256"/>
          <a:ext cx="1796726" cy="107803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041" tIns="92415" rIns="88041" bIns="92415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Unifying Video Surveillance</a:t>
          </a:r>
        </a:p>
      </dsp:txBody>
      <dsp:txXfrm>
        <a:off x="841" y="3149256"/>
        <a:ext cx="1796726" cy="1078036"/>
      </dsp:txXfrm>
    </dsp:sp>
    <dsp:sp modelId="{47EB4092-4C06-48CE-AC0E-43705665E6E8}">
      <dsp:nvSpPr>
        <dsp:cNvPr id="0" name=""/>
        <dsp:cNvSpPr/>
      </dsp:nvSpPr>
      <dsp:spPr>
        <a:xfrm>
          <a:off x="2210815" y="3149256"/>
          <a:ext cx="1796726" cy="107803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041" tIns="92415" rIns="88041" bIns="92415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Integrating Security Voice, Video and Data Systems </a:t>
          </a:r>
        </a:p>
      </dsp:txBody>
      <dsp:txXfrm>
        <a:off x="2210815" y="3149256"/>
        <a:ext cx="1796726" cy="107803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84E06F-B9B8-48FC-BE3C-FE1DEA0DEAAB}">
      <dsp:nvSpPr>
        <dsp:cNvPr id="0" name=""/>
        <dsp:cNvSpPr/>
      </dsp:nvSpPr>
      <dsp:spPr>
        <a:xfrm>
          <a:off x="84773" y="335414"/>
          <a:ext cx="727455" cy="72745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CA8A33-F2EB-4F69-AED3-A0D59F4A82F5}">
      <dsp:nvSpPr>
        <dsp:cNvPr id="0" name=""/>
        <dsp:cNvSpPr/>
      </dsp:nvSpPr>
      <dsp:spPr>
        <a:xfrm>
          <a:off x="237539" y="488179"/>
          <a:ext cx="421923" cy="4219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9E6080-6BEE-4A8A-A54D-1B924514C568}">
      <dsp:nvSpPr>
        <dsp:cNvPr id="0" name=""/>
        <dsp:cNvSpPr/>
      </dsp:nvSpPr>
      <dsp:spPr>
        <a:xfrm>
          <a:off x="968111" y="335414"/>
          <a:ext cx="1714715" cy="727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In this work, a prototype of network design for an airport has been successfully developed and tested in the real-time simulation mode available in Cisco Packet Tracer.</a:t>
          </a:r>
          <a:r>
            <a:rPr lang="en-US" sz="1100" b="1" kern="1200" dirty="0">
              <a:latin typeface="Calibri Light" panose="020F0302020204030204"/>
            </a:rPr>
            <a:t> </a:t>
          </a:r>
          <a:endParaRPr lang="en-US" sz="1100" b="1" kern="1200" dirty="0"/>
        </a:p>
      </dsp:txBody>
      <dsp:txXfrm>
        <a:off x="968111" y="335414"/>
        <a:ext cx="1714715" cy="727455"/>
      </dsp:txXfrm>
    </dsp:sp>
    <dsp:sp modelId="{8E67DD81-795E-4B76-9D88-396370C87474}">
      <dsp:nvSpPr>
        <dsp:cNvPr id="0" name=""/>
        <dsp:cNvSpPr/>
      </dsp:nvSpPr>
      <dsp:spPr>
        <a:xfrm>
          <a:off x="2981603" y="335414"/>
          <a:ext cx="727455" cy="727455"/>
        </a:xfrm>
        <a:prstGeom prst="ellipse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37EF92-0571-4893-8CAC-17DE59B2BC26}">
      <dsp:nvSpPr>
        <dsp:cNvPr id="0" name=""/>
        <dsp:cNvSpPr/>
      </dsp:nvSpPr>
      <dsp:spPr>
        <a:xfrm>
          <a:off x="3134369" y="488179"/>
          <a:ext cx="421923" cy="4219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79CD9-CE2A-413F-9061-B37B58578319}">
      <dsp:nvSpPr>
        <dsp:cNvPr id="0" name=""/>
        <dsp:cNvSpPr/>
      </dsp:nvSpPr>
      <dsp:spPr>
        <a:xfrm>
          <a:off x="3864941" y="335414"/>
          <a:ext cx="1714715" cy="727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This prototype has been developed in such a way that ensures faster data transmission and secured network connections.</a:t>
          </a:r>
          <a:r>
            <a:rPr lang="en-US" sz="1100" b="1" kern="1200" dirty="0">
              <a:latin typeface="Calibri Light" panose="020F0302020204030204"/>
            </a:rPr>
            <a:t> </a:t>
          </a:r>
          <a:endParaRPr lang="en-US" sz="1100" b="1" kern="1200" dirty="0"/>
        </a:p>
      </dsp:txBody>
      <dsp:txXfrm>
        <a:off x="3864941" y="335414"/>
        <a:ext cx="1714715" cy="727455"/>
      </dsp:txXfrm>
    </dsp:sp>
    <dsp:sp modelId="{D427FBEA-12A8-41C4-9618-097CB5D4C047}">
      <dsp:nvSpPr>
        <dsp:cNvPr id="0" name=""/>
        <dsp:cNvSpPr/>
      </dsp:nvSpPr>
      <dsp:spPr>
        <a:xfrm>
          <a:off x="84773" y="1797782"/>
          <a:ext cx="727455" cy="727455"/>
        </a:xfrm>
        <a:prstGeom prst="ellips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222AAF-D614-440C-8AA4-FDBA6FC3EB35}">
      <dsp:nvSpPr>
        <dsp:cNvPr id="0" name=""/>
        <dsp:cNvSpPr/>
      </dsp:nvSpPr>
      <dsp:spPr>
        <a:xfrm>
          <a:off x="237539" y="1950548"/>
          <a:ext cx="421923" cy="4219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34AB74-2910-4067-ACE3-9DBF8F43D013}">
      <dsp:nvSpPr>
        <dsp:cNvPr id="0" name=""/>
        <dsp:cNvSpPr/>
      </dsp:nvSpPr>
      <dsp:spPr>
        <a:xfrm>
          <a:off x="968111" y="1797782"/>
          <a:ext cx="1714715" cy="727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In addition, this network design makes sure that any unwanted data transmission cannot happen. </a:t>
          </a:r>
        </a:p>
      </dsp:txBody>
      <dsp:txXfrm>
        <a:off x="968111" y="1797782"/>
        <a:ext cx="1714715" cy="727455"/>
      </dsp:txXfrm>
    </dsp:sp>
    <dsp:sp modelId="{010F4547-220A-4724-A3B6-C2E49D20DE18}">
      <dsp:nvSpPr>
        <dsp:cNvPr id="0" name=""/>
        <dsp:cNvSpPr/>
      </dsp:nvSpPr>
      <dsp:spPr>
        <a:xfrm>
          <a:off x="2981603" y="1797782"/>
          <a:ext cx="727455" cy="727455"/>
        </a:xfrm>
        <a:prstGeom prst="ellipse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5AF857-1364-4878-9DDB-5439377F890D}">
      <dsp:nvSpPr>
        <dsp:cNvPr id="0" name=""/>
        <dsp:cNvSpPr/>
      </dsp:nvSpPr>
      <dsp:spPr>
        <a:xfrm>
          <a:off x="3134369" y="1950548"/>
          <a:ext cx="421923" cy="4219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086BD7-7FAE-4A67-B265-C08CA6443ABE}">
      <dsp:nvSpPr>
        <dsp:cNvPr id="0" name=""/>
        <dsp:cNvSpPr/>
      </dsp:nvSpPr>
      <dsp:spPr>
        <a:xfrm>
          <a:off x="3864941" y="1797782"/>
          <a:ext cx="1714715" cy="727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All these implementations help to develop smooth network connections as well as make the network design secure enough to operate.</a:t>
          </a:r>
          <a:r>
            <a:rPr lang="en-US" sz="1100" b="1" kern="1200" dirty="0">
              <a:latin typeface="Calibri Light" panose="020F0302020204030204"/>
            </a:rPr>
            <a:t> </a:t>
          </a:r>
          <a:endParaRPr lang="en-US" sz="1100" b="1" kern="1200" dirty="0"/>
        </a:p>
      </dsp:txBody>
      <dsp:txXfrm>
        <a:off x="3864941" y="1797782"/>
        <a:ext cx="1714715" cy="727455"/>
      </dsp:txXfrm>
    </dsp:sp>
    <dsp:sp modelId="{32DE0BB9-F942-4973-8587-1D715DEF6142}">
      <dsp:nvSpPr>
        <dsp:cNvPr id="0" name=""/>
        <dsp:cNvSpPr/>
      </dsp:nvSpPr>
      <dsp:spPr>
        <a:xfrm>
          <a:off x="84773" y="3260151"/>
          <a:ext cx="727455" cy="727455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F1D097-6E34-4354-BE86-710F7A6430DF}">
      <dsp:nvSpPr>
        <dsp:cNvPr id="0" name=""/>
        <dsp:cNvSpPr/>
      </dsp:nvSpPr>
      <dsp:spPr>
        <a:xfrm>
          <a:off x="237539" y="3412917"/>
          <a:ext cx="421923" cy="42192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968185-B074-4353-91A8-DFE8D4590002}">
      <dsp:nvSpPr>
        <dsp:cNvPr id="0" name=""/>
        <dsp:cNvSpPr/>
      </dsp:nvSpPr>
      <dsp:spPr>
        <a:xfrm>
          <a:off x="968111" y="3260151"/>
          <a:ext cx="1714715" cy="727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We have ensured successful connectivity among all the devices in this network system. </a:t>
          </a:r>
        </a:p>
      </dsp:txBody>
      <dsp:txXfrm>
        <a:off x="968111" y="3260151"/>
        <a:ext cx="1714715" cy="7274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7.jpeg"/><Relationship Id="rId7" Type="http://schemas.openxmlformats.org/officeDocument/2006/relationships/diagramColors" Target="../diagrams/colors4.xm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5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47.jpeg"/><Relationship Id="rId7" Type="http://schemas.openxmlformats.org/officeDocument/2006/relationships/diagramQuickStyle" Target="../diagrams/quickStyle6.xml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hyperlink" Target="http://www.cxo-community.com/2018/01/cyberseguridad-en-aeropuertos.html" TargetMode="External"/><Relationship Id="rId9" Type="http://schemas.microsoft.com/office/2007/relationships/diagramDrawing" Target="../diagrams/drawing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42DCkx36Uv8&amp;ab_channel=TechnoBrunch" TargetMode="External"/><Relationship Id="rId3" Type="http://schemas.openxmlformats.org/officeDocument/2006/relationships/hyperlink" Target="https://www.youtube.com/watch?v=cPewlj0kEtk&amp;t=340s&amp;ab_channel=DrSKhan" TargetMode="External"/><Relationship Id="rId7" Type="http://schemas.openxmlformats.org/officeDocument/2006/relationships/hyperlink" Target="https://www.youtube.com/watch?v=DdeXrsMFnq4&amp;t=7s&amp;ab_channel=HaiderTech" TargetMode="External"/><Relationship Id="rId2" Type="http://schemas.openxmlformats.org/officeDocument/2006/relationships/hyperlink" Target="https://www.youtube.com/watch?v=4ht5FojLI7I&amp;t=449s&amp;ab_channel=TechnoBrunch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RH1az9-GxoY&amp;t=698s&amp;ab_channel=KayalvizhiJayavel" TargetMode="External"/><Relationship Id="rId5" Type="http://schemas.openxmlformats.org/officeDocument/2006/relationships/hyperlink" Target="https://www.youtube.com/watch?v=vjPWanGskek&amp;ab_channel=ProgrammingFrog" TargetMode="External"/><Relationship Id="rId4" Type="http://schemas.openxmlformats.org/officeDocument/2006/relationships/hyperlink" Target="https://www.youtube.com/watch?v=UZwB7JTgYCc&amp;ab_channel=Dr.ShubhangiKharche" TargetMode="External"/><Relationship Id="rId9" Type="http://schemas.openxmlformats.org/officeDocument/2006/relationships/hyperlink" Target="https://www.youtube.com/watch?v=pErjl9WA1V8&amp;t=919s&amp;ab_channel=KrishnoDe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obot using a laptop sitting on a blue chair">
            <a:extLst>
              <a:ext uri="{FF2B5EF4-FFF2-40B4-BE49-F238E27FC236}">
                <a16:creationId xmlns:a16="http://schemas.microsoft.com/office/drawing/2014/main" id="{5488DB6F-700D-075F-6F1F-5A577CBFEF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44" t="9092" r="915" b="-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700">
                <a:ea typeface="+mj-lt"/>
                <a:cs typeface="+mj-lt"/>
              </a:rPr>
              <a:t>Developing A Network Design For A Smart Airport Using A Cisco Packet Tracer</a:t>
            </a:r>
            <a:endParaRPr lang="en-US" sz="37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1400">
                <a:ea typeface="+mn-lt"/>
                <a:cs typeface="+mn-lt"/>
              </a:rPr>
              <a:t>19CCE304 - Computer Networks</a:t>
            </a:r>
          </a:p>
          <a:p>
            <a:pPr algn="l"/>
            <a:r>
              <a:rPr lang="en-US" sz="1400">
                <a:cs typeface="Calibri"/>
              </a:rPr>
              <a:t>Fifth Semester</a:t>
            </a:r>
          </a:p>
          <a:p>
            <a:pPr algn="l"/>
            <a:r>
              <a:rPr lang="en-US" sz="1400">
                <a:cs typeface="Calibri"/>
              </a:rPr>
              <a:t>B. Tech., Computer and Communication Engineering (CCE)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56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262613-BC69-FABB-C184-51AFD82BA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CCE Team 9</a:t>
            </a:r>
          </a:p>
        </p:txBody>
      </p:sp>
      <p:grpSp>
        <p:nvGrpSpPr>
          <p:cNvPr id="2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1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C9D3CD5-516C-D081-1E07-223FEFC27B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702041"/>
              </p:ext>
            </p:extLst>
          </p:nvPr>
        </p:nvGraphicFramePr>
        <p:xfrm>
          <a:off x="5922492" y="1855172"/>
          <a:ext cx="5536002" cy="36325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5961">
                  <a:extLst>
                    <a:ext uri="{9D8B030D-6E8A-4147-A177-3AD203B41FA5}">
                      <a16:colId xmlns:a16="http://schemas.microsoft.com/office/drawing/2014/main" val="746546677"/>
                    </a:ext>
                  </a:extLst>
                </a:gridCol>
                <a:gridCol w="3360041">
                  <a:extLst>
                    <a:ext uri="{9D8B030D-6E8A-4147-A177-3AD203B41FA5}">
                      <a16:colId xmlns:a16="http://schemas.microsoft.com/office/drawing/2014/main" val="4218873855"/>
                    </a:ext>
                  </a:extLst>
                </a:gridCol>
              </a:tblGrid>
              <a:tr h="54364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Name</a:t>
                      </a:r>
                    </a:p>
                  </a:txBody>
                  <a:tcPr marL="123556" marR="123556" marT="61778" marB="617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 Number</a:t>
                      </a:r>
                    </a:p>
                  </a:txBody>
                  <a:tcPr marL="123556" marR="123556" marT="61778" marB="61778" anchor="ctr"/>
                </a:tc>
                <a:extLst>
                  <a:ext uri="{0D108BD9-81ED-4DB2-BD59-A6C34878D82A}">
                    <a16:rowId xmlns:a16="http://schemas.microsoft.com/office/drawing/2014/main" val="960279031"/>
                  </a:ext>
                </a:extLst>
              </a:tr>
              <a:tr h="54364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dirty="0"/>
                        <a:t>B Ambareesh</a:t>
                      </a:r>
                    </a:p>
                  </a:txBody>
                  <a:tcPr marL="123556" marR="123556" marT="61778" marB="6177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dirty="0"/>
                        <a:t>CB.EN.U4CCE20006</a:t>
                      </a:r>
                    </a:p>
                  </a:txBody>
                  <a:tcPr marL="123556" marR="123556" marT="61778" marB="61778" anchor="ctr"/>
                </a:tc>
                <a:extLst>
                  <a:ext uri="{0D108BD9-81ED-4DB2-BD59-A6C34878D82A}">
                    <a16:rowId xmlns:a16="http://schemas.microsoft.com/office/drawing/2014/main" val="4038996572"/>
                  </a:ext>
                </a:extLst>
              </a:tr>
              <a:tr h="54364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Narendran S</a:t>
                      </a:r>
                    </a:p>
                  </a:txBody>
                  <a:tcPr marL="123556" marR="123556" marT="61778" marB="617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CB.EN.U4CCE20036</a:t>
                      </a:r>
                    </a:p>
                  </a:txBody>
                  <a:tcPr marL="123556" marR="123556" marT="61778" marB="61778" anchor="ctr"/>
                </a:tc>
                <a:extLst>
                  <a:ext uri="{0D108BD9-81ED-4DB2-BD59-A6C34878D82A}">
                    <a16:rowId xmlns:a16="http://schemas.microsoft.com/office/drawing/2014/main" val="2156951478"/>
                  </a:ext>
                </a:extLst>
              </a:tr>
              <a:tr h="54364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Narun T</a:t>
                      </a:r>
                    </a:p>
                  </a:txBody>
                  <a:tcPr marL="123556" marR="123556" marT="61778" marB="6177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 dirty="0">
                          <a:latin typeface="Calibri"/>
                        </a:rPr>
                        <a:t>CB.EN.U4CCE20037</a:t>
                      </a:r>
                      <a:endParaRPr lang="en-US" sz="2400" dirty="0"/>
                    </a:p>
                  </a:txBody>
                  <a:tcPr marL="123556" marR="123556" marT="61778" marB="61778" anchor="ctr"/>
                </a:tc>
                <a:extLst>
                  <a:ext uri="{0D108BD9-81ED-4DB2-BD59-A6C34878D82A}">
                    <a16:rowId xmlns:a16="http://schemas.microsoft.com/office/drawing/2014/main" val="457570880"/>
                  </a:ext>
                </a:extLst>
              </a:tr>
              <a:tr h="91431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Pabbathi Greeshma</a:t>
                      </a:r>
                    </a:p>
                  </a:txBody>
                  <a:tcPr marL="123556" marR="123556" marT="61778" marB="6177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 dirty="0">
                          <a:latin typeface="Calibri"/>
                        </a:rPr>
                        <a:t>CB.EN.U4CCE20040</a:t>
                      </a:r>
                      <a:endParaRPr lang="en-US" sz="2400" dirty="0"/>
                    </a:p>
                  </a:txBody>
                  <a:tcPr marL="123556" marR="123556" marT="61778" marB="61778" anchor="ctr"/>
                </a:tc>
                <a:extLst>
                  <a:ext uri="{0D108BD9-81ED-4DB2-BD59-A6C34878D82A}">
                    <a16:rowId xmlns:a16="http://schemas.microsoft.com/office/drawing/2014/main" val="517300698"/>
                  </a:ext>
                </a:extLst>
              </a:tr>
              <a:tr h="54364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Santosh</a:t>
                      </a:r>
                    </a:p>
                  </a:txBody>
                  <a:tcPr marL="123556" marR="123556" marT="61778" marB="6177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 dirty="0">
                          <a:latin typeface="Calibri"/>
                        </a:rPr>
                        <a:t>CB.EN.U4CCE20053</a:t>
                      </a:r>
                      <a:endParaRPr lang="en-US" sz="2400" dirty="0"/>
                    </a:p>
                  </a:txBody>
                  <a:tcPr marL="123556" marR="123556" marT="61778" marB="61778" anchor="ctr"/>
                </a:tc>
                <a:extLst>
                  <a:ext uri="{0D108BD9-81ED-4DB2-BD59-A6C34878D82A}">
                    <a16:rowId xmlns:a16="http://schemas.microsoft.com/office/drawing/2014/main" val="259669540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63E356-C1EA-B113-9EB3-255024870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dirty="0" smtClean="0">
                <a:solidFill>
                  <a:schemeClr val="bg1"/>
                </a:solidFill>
              </a:rPr>
              <a:t>2</a:t>
            </a:fld>
            <a:endParaRPr lang="en-US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7641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B6E2F43-29E9-49D9-91FC-E5FEFAAA7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8" name="Picture 18" descr="Diagram&#10;&#10;Description automatically generated">
            <a:extLst>
              <a:ext uri="{FF2B5EF4-FFF2-40B4-BE49-F238E27FC236}">
                <a16:creationId xmlns:a16="http://schemas.microsoft.com/office/drawing/2014/main" id="{CC8CD76A-6003-CA77-0441-A2401ADE3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028" y="2871304"/>
            <a:ext cx="5894971" cy="3321288"/>
          </a:xfrm>
          <a:custGeom>
            <a:avLst/>
            <a:gdLst/>
            <a:ahLst/>
            <a:cxnLst/>
            <a:rect l="l" t="t" r="r" b="b"/>
            <a:pathLst>
              <a:path w="5580942" h="5519103">
                <a:moveTo>
                  <a:pt x="169765" y="0"/>
                </a:moveTo>
                <a:lnTo>
                  <a:pt x="5580942" y="0"/>
                </a:lnTo>
                <a:lnTo>
                  <a:pt x="5580942" y="5519103"/>
                </a:lnTo>
                <a:lnTo>
                  <a:pt x="9100" y="5519103"/>
                </a:lnTo>
                <a:lnTo>
                  <a:pt x="0" y="5474029"/>
                </a:lnTo>
                <a:lnTo>
                  <a:pt x="0" y="169765"/>
                </a:lnTo>
                <a:cubicBezTo>
                  <a:pt x="0" y="76006"/>
                  <a:pt x="76006" y="0"/>
                  <a:pt x="169765" y="0"/>
                </a:cubicBezTo>
                <a:close/>
              </a:path>
            </a:pathLst>
          </a:custGeom>
        </p:spPr>
      </p:pic>
      <p:sp>
        <p:nvSpPr>
          <p:cNvPr id="25" name="Arc 24">
            <a:extLst>
              <a:ext uri="{FF2B5EF4-FFF2-40B4-BE49-F238E27FC236}">
                <a16:creationId xmlns:a16="http://schemas.microsoft.com/office/drawing/2014/main" id="{3BA62E19-CD42-4C09-B825-844B4943D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87212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7D3571-E81C-BF76-E335-19404540B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599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Calibri Light"/>
              </a:rPr>
              <a:t>Abstract</a:t>
            </a:r>
            <a:endParaRPr lang="en-US">
              <a:cs typeface="Calibri Light" panose="020F0302020204030204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E63CC27-1C86-4653-8866-79C24C5C5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95924" y="1656147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917C5E5-57A4-E770-0AB7-31F3C8005A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9056889"/>
              </p:ext>
            </p:extLst>
          </p:nvPr>
        </p:nvGraphicFramePr>
        <p:xfrm>
          <a:off x="838200" y="1825625"/>
          <a:ext cx="539336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CEFB86EA-D19F-CA6F-59DB-242D69146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236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149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8" name="Picture 138" descr="royalty free computer network photos free download | Piqsels">
            <a:extLst>
              <a:ext uri="{FF2B5EF4-FFF2-40B4-BE49-F238E27FC236}">
                <a16:creationId xmlns:a16="http://schemas.microsoft.com/office/drawing/2014/main" id="{9499423F-D64F-B94A-03DE-B3338F0F1F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08" b="10727"/>
          <a:stretch/>
        </p:blipFill>
        <p:spPr>
          <a:xfrm>
            <a:off x="5511589" y="523804"/>
            <a:ext cx="6680411" cy="5696039"/>
          </a:xfrm>
          <a:custGeom>
            <a:avLst/>
            <a:gdLst/>
            <a:ahLst/>
            <a:cxnLst/>
            <a:rect l="l" t="t" r="r" b="b"/>
            <a:pathLst>
              <a:path w="6680411" h="5696039">
                <a:moveTo>
                  <a:pt x="3592766" y="0"/>
                </a:moveTo>
                <a:lnTo>
                  <a:pt x="4718262" y="0"/>
                </a:lnTo>
                <a:lnTo>
                  <a:pt x="4718262" y="2"/>
                </a:lnTo>
                <a:lnTo>
                  <a:pt x="6680411" y="2"/>
                </a:lnTo>
                <a:lnTo>
                  <a:pt x="6680411" y="5696022"/>
                </a:lnTo>
                <a:lnTo>
                  <a:pt x="3888773" y="5696022"/>
                </a:lnTo>
                <a:lnTo>
                  <a:pt x="3888773" y="5696039"/>
                </a:lnTo>
                <a:lnTo>
                  <a:pt x="0" y="5696039"/>
                </a:lnTo>
                <a:lnTo>
                  <a:pt x="2763278" y="19"/>
                </a:lnTo>
                <a:lnTo>
                  <a:pt x="3447183" y="19"/>
                </a:lnTo>
                <a:lnTo>
                  <a:pt x="3447183" y="2"/>
                </a:lnTo>
                <a:lnTo>
                  <a:pt x="3592765" y="2"/>
                </a:lnTo>
                <a:close/>
              </a:path>
            </a:pathLst>
          </a:custGeom>
        </p:spPr>
      </p:pic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206E9F47-DC46-4A02-B5DB-26B56C39C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23805"/>
            <a:ext cx="7800441" cy="5696020"/>
          </a:xfrm>
          <a:custGeom>
            <a:avLst/>
            <a:gdLst>
              <a:gd name="connsiteX0" fmla="*/ 0 w 7800441"/>
              <a:gd name="connsiteY0" fmla="*/ 0 h 5696020"/>
              <a:gd name="connsiteX1" fmla="*/ 7800441 w 7800441"/>
              <a:gd name="connsiteY1" fmla="*/ 0 h 5696020"/>
              <a:gd name="connsiteX2" fmla="*/ 5037161 w 7800441"/>
              <a:gd name="connsiteY2" fmla="*/ 5696020 h 5696020"/>
              <a:gd name="connsiteX3" fmla="*/ 0 w 7800441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0441" h="5696020">
                <a:moveTo>
                  <a:pt x="0" y="0"/>
                </a:moveTo>
                <a:lnTo>
                  <a:pt x="7800441" y="0"/>
                </a:lnTo>
                <a:lnTo>
                  <a:pt x="5037161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85BA14-41C3-C887-BDEB-FA8D8E7C4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14400"/>
            <a:ext cx="5111877" cy="1095375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cs typeface="Calibri Light"/>
              </a:rPr>
              <a:t>Objectives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E7511DD-513A-0750-80E1-F29E689780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0624522"/>
              </p:ext>
            </p:extLst>
          </p:nvPr>
        </p:nvGraphicFramePr>
        <p:xfrm>
          <a:off x="841248" y="2333625"/>
          <a:ext cx="4378452" cy="3543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21" name="Slide Number Placeholder 220">
            <a:extLst>
              <a:ext uri="{FF2B5EF4-FFF2-40B4-BE49-F238E27FC236}">
                <a16:creationId xmlns:a16="http://schemas.microsoft.com/office/drawing/2014/main" id="{80278BBD-48B3-460E-6BB4-57165CA0B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dirty="0" smtClean="0">
                <a:solidFill>
                  <a:schemeClr val="bg1"/>
                </a:solidFill>
              </a:r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269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BFFB24-266B-0535-9CCF-DC7FF0542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dirty="0">
                <a:cs typeface="Calibri Light"/>
              </a:rPr>
              <a:t>Methodology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8B473E5F-3E50-D81A-3351-2F8DF05A33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2996654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36" name="Slide Number Placeholder 835">
            <a:extLst>
              <a:ext uri="{FF2B5EF4-FFF2-40B4-BE49-F238E27FC236}">
                <a16:creationId xmlns:a16="http://schemas.microsoft.com/office/drawing/2014/main" id="{039A5399-6EDB-4730-A0D1-441F8F654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419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187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29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31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5" descr="A picture containing text, indoor, toy&#10;&#10;Description automatically generated">
            <a:extLst>
              <a:ext uri="{FF2B5EF4-FFF2-40B4-BE49-F238E27FC236}">
                <a16:creationId xmlns:a16="http://schemas.microsoft.com/office/drawing/2014/main" id="{8DABA13D-A8E6-A6D1-3EA8-011DA728CB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6057" r="1694" b="-1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42E2FF-8851-FECD-E273-AB958DB4B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Results &amp; Analysis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24" name="Picture 2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CBC8820-6C0F-D783-2B0B-6A5162E35E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27" r="30341" b="1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11F820C-C79E-25A6-85D9-00AAF8685E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159989"/>
              </p:ext>
            </p:extLst>
          </p:nvPr>
        </p:nvGraphicFramePr>
        <p:xfrm>
          <a:off x="838200" y="2219785"/>
          <a:ext cx="4619621" cy="3957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66E391D6-0B8F-F9E8-5045-6CABE873E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dirty="0" smtClean="0">
                <a:solidFill>
                  <a:schemeClr val="tx1"/>
                </a:solidFill>
              </a:rPr>
              <a:t>6</a:t>
            </a:fld>
            <a:endParaRPr lang="en-US" dirty="0">
              <a:solidFill>
                <a:schemeClr val="tx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6972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ectangle 15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E9729-C59F-919E-ED58-CB6268916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cs typeface="Calibri Light"/>
              </a:rPr>
              <a:t>Novelty &amp; Contributions Made</a:t>
            </a:r>
            <a:endParaRPr lang="en-US" b="1" dirty="0">
              <a:cs typeface="Calibri Light"/>
            </a:endParaRPr>
          </a:p>
        </p:txBody>
      </p:sp>
      <p:grpSp>
        <p:nvGrpSpPr>
          <p:cNvPr id="182" name="Group 161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Isosceles Triangle 163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8" name="Picture 18" descr="Table&#10;&#10;Description automatically generated">
            <a:extLst>
              <a:ext uri="{FF2B5EF4-FFF2-40B4-BE49-F238E27FC236}">
                <a16:creationId xmlns:a16="http://schemas.microsoft.com/office/drawing/2014/main" id="{2238E885-1F8E-CA32-7DCD-420C12A5F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737" y="1782982"/>
            <a:ext cx="5358375" cy="2116558"/>
          </a:xfrm>
          <a:prstGeom prst="rect">
            <a:avLst/>
          </a:prstGeom>
        </p:spPr>
      </p:pic>
      <p:grpSp>
        <p:nvGrpSpPr>
          <p:cNvPr id="183" name="Group 16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67" name="Isosceles Triangle 16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6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1" name="Picture 9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A1D43F8-FD0A-8A75-5B8D-7AA22E113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320" y="4172474"/>
            <a:ext cx="6253212" cy="1860330"/>
          </a:xfrm>
          <a:prstGeom prst="rect">
            <a:avLst/>
          </a:prstGeom>
        </p:spPr>
      </p:pic>
      <p:sp>
        <p:nvSpPr>
          <p:cNvPr id="80" name="Slide Number Placeholder 79">
            <a:extLst>
              <a:ext uri="{FF2B5EF4-FFF2-40B4-BE49-F238E27FC236}">
                <a16:creationId xmlns:a16="http://schemas.microsoft.com/office/drawing/2014/main" id="{24BCF105-3BFE-153B-324C-A6A84D4B3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/>
              <a:pPr>
                <a:spcAft>
                  <a:spcPts val="600"/>
                </a:spcAft>
              </a:pPr>
              <a:t>7</a:t>
            </a:fld>
            <a:endParaRPr lang="en-US">
              <a:cs typeface="Calibri"/>
            </a:endParaRPr>
          </a:p>
        </p:txBody>
      </p:sp>
      <p:graphicFrame>
        <p:nvGraphicFramePr>
          <p:cNvPr id="57" name="Content Placeholder 2">
            <a:extLst>
              <a:ext uri="{FF2B5EF4-FFF2-40B4-BE49-F238E27FC236}">
                <a16:creationId xmlns:a16="http://schemas.microsoft.com/office/drawing/2014/main" id="{3CD47750-A955-355B-1A71-3AF4199297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2370879"/>
              </p:ext>
            </p:extLst>
          </p:nvPr>
        </p:nvGraphicFramePr>
        <p:xfrm>
          <a:off x="643469" y="1782981"/>
          <a:ext cx="4008384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04740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2" name="Rectangle 341">
            <a:extLst>
              <a:ext uri="{FF2B5EF4-FFF2-40B4-BE49-F238E27FC236}">
                <a16:creationId xmlns:a16="http://schemas.microsoft.com/office/drawing/2014/main" id="{6ECA6DCB-B7E1-40A9-9524-540C6DA40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1A575-7381-04A1-E32A-BA1C513DA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en-US" sz="4000" dirty="0">
                <a:cs typeface="Calibri Light"/>
              </a:rPr>
              <a:t>Conclusions</a:t>
            </a:r>
            <a:endParaRPr lang="en-US" sz="4000" dirty="0"/>
          </a:p>
        </p:txBody>
      </p:sp>
      <p:grpSp>
        <p:nvGrpSpPr>
          <p:cNvPr id="363" name="Group 34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4" name="Rectangle 34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Rectangle 349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Rectangle 35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7" name="Picture 337" descr="Diagram&#10;&#10;Description automatically generated">
            <a:extLst>
              <a:ext uri="{FF2B5EF4-FFF2-40B4-BE49-F238E27FC236}">
                <a16:creationId xmlns:a16="http://schemas.microsoft.com/office/drawing/2014/main" id="{134B4F5E-8889-888C-9A85-07BA32AFA6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62" r="15432" b="2"/>
          <a:stretch/>
        </p:blipFill>
        <p:spPr>
          <a:xfrm>
            <a:off x="7083423" y="581892"/>
            <a:ext cx="4397433" cy="2518756"/>
          </a:xfrm>
          <a:prstGeom prst="rect">
            <a:avLst/>
          </a:prstGeom>
        </p:spPr>
      </p:pic>
      <p:sp>
        <p:nvSpPr>
          <p:cNvPr id="367" name="Rectangle 353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1" descr="A picture containing logo&#10;&#10;Description automatically generated">
            <a:extLst>
              <a:ext uri="{FF2B5EF4-FFF2-40B4-BE49-F238E27FC236}">
                <a16:creationId xmlns:a16="http://schemas.microsoft.com/office/drawing/2014/main" id="{240D448D-3912-8EEF-AA5B-E417F882B9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04" r="1" b="13950"/>
          <a:stretch/>
        </p:blipFill>
        <p:spPr>
          <a:xfrm>
            <a:off x="7083423" y="3707894"/>
            <a:ext cx="4395569" cy="25187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D513631-21F9-1AB4-6D44-18037ED87689}"/>
              </a:ext>
            </a:extLst>
          </p:cNvPr>
          <p:cNvSpPr txBox="1"/>
          <p:nvPr/>
        </p:nvSpPr>
        <p:spPr>
          <a:xfrm>
            <a:off x="4724400" y="4343400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 dirty="0">
              <a:cs typeface="Calibri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C578C06-0046-4D42-92C5-83A0750C4CC3}"/>
              </a:ext>
            </a:extLst>
          </p:cNvPr>
          <p:cNvSpPr txBox="1"/>
          <p:nvPr/>
        </p:nvSpPr>
        <p:spPr>
          <a:xfrm>
            <a:off x="4724400" y="4343400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 dirty="0">
              <a:cs typeface="Calibri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CBD0B62-70CE-2C3A-CDB9-C3DAB3B948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8653548"/>
              </p:ext>
            </p:extLst>
          </p:nvPr>
        </p:nvGraphicFramePr>
        <p:xfrm>
          <a:off x="590719" y="2330505"/>
          <a:ext cx="5664431" cy="43230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11" name="Slide Number Placeholder 210">
            <a:extLst>
              <a:ext uri="{FF2B5EF4-FFF2-40B4-BE49-F238E27FC236}">
                <a16:creationId xmlns:a16="http://schemas.microsoft.com/office/drawing/2014/main" id="{6332B1CC-3C2B-993F-99A2-075EE6FE0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dirty="0" smtClean="0">
                <a:solidFill>
                  <a:schemeClr val="bg1"/>
                </a:solidFill>
              </a:rPr>
              <a:t>8</a:t>
            </a:fld>
            <a:endParaRPr lang="en-US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5571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367AC-46C6-8F51-0D1F-7D8D3640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References</a:t>
            </a:r>
            <a:endParaRPr lang="en-US" dirty="0">
              <a:ea typeface="+mj-ea"/>
              <a:cs typeface="+mj-cs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A9FD9BD-5DA5-4615-1B69-C0ADD77F95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1481151"/>
              </p:ext>
            </p:extLst>
          </p:nvPr>
        </p:nvGraphicFramePr>
        <p:xfrm>
          <a:off x="96762" y="1221619"/>
          <a:ext cx="11997335" cy="5595918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711714">
                  <a:extLst>
                    <a:ext uri="{9D8B030D-6E8A-4147-A177-3AD203B41FA5}">
                      <a16:colId xmlns:a16="http://schemas.microsoft.com/office/drawing/2014/main" val="28097091"/>
                    </a:ext>
                  </a:extLst>
                </a:gridCol>
                <a:gridCol w="2365862">
                  <a:extLst>
                    <a:ext uri="{9D8B030D-6E8A-4147-A177-3AD203B41FA5}">
                      <a16:colId xmlns:a16="http://schemas.microsoft.com/office/drawing/2014/main" val="1983285450"/>
                    </a:ext>
                  </a:extLst>
                </a:gridCol>
                <a:gridCol w="1604610">
                  <a:extLst>
                    <a:ext uri="{9D8B030D-6E8A-4147-A177-3AD203B41FA5}">
                      <a16:colId xmlns:a16="http://schemas.microsoft.com/office/drawing/2014/main" val="1508037853"/>
                    </a:ext>
                  </a:extLst>
                </a:gridCol>
                <a:gridCol w="2732882">
                  <a:extLst>
                    <a:ext uri="{9D8B030D-6E8A-4147-A177-3AD203B41FA5}">
                      <a16:colId xmlns:a16="http://schemas.microsoft.com/office/drawing/2014/main" val="4157134064"/>
                    </a:ext>
                  </a:extLst>
                </a:gridCol>
                <a:gridCol w="2656846">
                  <a:extLst>
                    <a:ext uri="{9D8B030D-6E8A-4147-A177-3AD203B41FA5}">
                      <a16:colId xmlns:a16="http://schemas.microsoft.com/office/drawing/2014/main" val="1588732985"/>
                    </a:ext>
                  </a:extLst>
                </a:gridCol>
                <a:gridCol w="1925421">
                  <a:extLst>
                    <a:ext uri="{9D8B030D-6E8A-4147-A177-3AD203B41FA5}">
                      <a16:colId xmlns:a16="http://schemas.microsoft.com/office/drawing/2014/main" val="2266796594"/>
                    </a:ext>
                  </a:extLst>
                </a:gridCol>
              </a:tblGrid>
              <a:tr h="305524">
                <a:tc rowSpan="2">
                  <a:txBody>
                    <a:bodyPr/>
                    <a:lstStyle/>
                    <a:p>
                      <a:pPr algn="ctr"/>
                      <a:r>
                        <a:rPr lang="en-US" sz="700" cap="none" spc="0" dirty="0">
                          <a:solidFill>
                            <a:schemeClr val="bg1"/>
                          </a:solidFill>
                          <a:effectLst/>
                        </a:rPr>
                        <a:t>Serial Number</a:t>
                      </a:r>
                    </a:p>
                  </a:txBody>
                  <a:tcPr marL="57309" marR="16064" marT="44084" marB="44084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700" cap="none" spc="0" dirty="0">
                          <a:solidFill>
                            <a:schemeClr val="bg1"/>
                          </a:solidFill>
                          <a:effectLst/>
                        </a:rPr>
                        <a:t>Base Paper</a:t>
                      </a:r>
                    </a:p>
                  </a:txBody>
                  <a:tcPr marL="57309" marR="16064" marT="44084" marB="44084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700" cap="none" spc="0" dirty="0">
                          <a:solidFill>
                            <a:schemeClr val="bg1"/>
                          </a:solidFill>
                          <a:effectLst/>
                        </a:rPr>
                        <a:t>Cisco Documentations</a:t>
                      </a:r>
                    </a:p>
                  </a:txBody>
                  <a:tcPr marL="57309" marR="16064" marT="44084" marB="44084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700" cap="none" spc="0" dirty="0">
                          <a:solidFill>
                            <a:schemeClr val="bg1"/>
                          </a:solidFill>
                          <a:effectLst/>
                        </a:rPr>
                        <a:t>Journals &amp; Conference Papers</a:t>
                      </a:r>
                    </a:p>
                  </a:txBody>
                  <a:tcPr marL="57309" marR="16064" marT="44084" marB="44084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700" cap="none" spc="0" dirty="0">
                          <a:solidFill>
                            <a:schemeClr val="bg1"/>
                          </a:solidFill>
                          <a:effectLst/>
                        </a:rPr>
                        <a:t>Packet Tracer YouTube Tutorials</a:t>
                      </a:r>
                    </a:p>
                  </a:txBody>
                  <a:tcPr marL="57309" marR="16064" marT="44084" marB="44084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3657690513"/>
                  </a:ext>
                </a:extLst>
              </a:tr>
              <a:tr h="30552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cap="none" spc="0" dirty="0">
                          <a:solidFill>
                            <a:schemeClr val="bg1"/>
                          </a:solidFill>
                          <a:effectLst/>
                        </a:rPr>
                        <a:t>Video Name</a:t>
                      </a:r>
                    </a:p>
                  </a:txBody>
                  <a:tcPr marL="57309" marR="16064" marT="44084" marB="44084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cap="none" spc="0" dirty="0">
                          <a:solidFill>
                            <a:schemeClr val="bg1"/>
                          </a:solidFill>
                          <a:effectLst/>
                        </a:rPr>
                        <a:t>URL</a:t>
                      </a:r>
                    </a:p>
                  </a:txBody>
                  <a:tcPr marL="57309" marR="16064" marT="44084" marB="44084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59904"/>
                  </a:ext>
                </a:extLst>
              </a:tr>
              <a:tr h="868332">
                <a:tc>
                  <a:txBody>
                    <a:bodyPr/>
                    <a:lstStyle/>
                    <a:p>
                      <a:pPr algn="ctr"/>
                      <a:r>
                        <a:rPr lang="en-US" sz="700" cap="none" spc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57309" marR="16064" marT="44084" marB="44084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/>
                      <a:r>
                        <a:rPr lang="en-US" sz="700" cap="none" spc="0" dirty="0">
                          <a:solidFill>
                            <a:schemeClr val="tx1"/>
                          </a:solidFill>
                          <a:effectLst/>
                        </a:rPr>
                        <a:t>Ahmed Imran KABIR &amp; Sriman MITRA &amp; Suraya AKTER &amp; Md Rakibul ISLAM &amp; Soumya 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  <a:effectLst/>
                        </a:rPr>
                        <a:t>Suhreed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  <a:effectLst/>
                        </a:rPr>
                        <a:t> DAS, 2022. "Developing a Network Design for a Smart Airport Using Cisco Packet Tracer," Informatica Economica, Academy of Economic Studies - Bucharest, Romania, vol. 26(1), pages 25-38.</a:t>
                      </a:r>
                    </a:p>
                    <a:p>
                      <a:pPr algn="ctr"/>
                      <a:endParaRPr lang="en-US" sz="7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309" marR="16064" marT="44084" marB="44084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cap="none" spc="0" dirty="0">
                          <a:solidFill>
                            <a:schemeClr val="tx1"/>
                          </a:solidFill>
                          <a:effectLst/>
                        </a:rPr>
                        <a:t>Airport Network Integration Eases Costs, Improves Security, And Enhances Operations, Cisco Systems, Inc.</a:t>
                      </a:r>
                    </a:p>
                    <a:p>
                      <a:pPr algn="ctr"/>
                      <a:endParaRPr lang="en-US" sz="7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309" marR="16064" marT="44084" marB="44084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cap="none" spc="0" dirty="0">
                          <a:solidFill>
                            <a:schemeClr val="tx1"/>
                          </a:solidFill>
                          <a:effectLst/>
                        </a:rPr>
                        <a:t>N. 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  <a:effectLst/>
                        </a:rPr>
                        <a:t>Koroniotis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  <a:effectLst/>
                        </a:rPr>
                        <a:t>, N. Moustafa, F. Schiliro, P. 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  <a:effectLst/>
                        </a:rPr>
                        <a:t>Gauravaram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  <a:effectLst/>
                        </a:rPr>
                        <a:t> and H. Janicke, "A Holistic Review of Cybersecurity and Reliability Perspectives in Smart Airports," in IEEE Access, vol. 8, pp. 209802-209834, 2020, DOI: 10.1109/ACCESS.2020.3036728.</a:t>
                      </a:r>
                    </a:p>
                  </a:txBody>
                  <a:tcPr marL="57309" marR="16064" marT="44084" marB="44084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cap="none" spc="0" dirty="0">
                          <a:solidFill>
                            <a:schemeClr val="tx1"/>
                          </a:solidFill>
                          <a:effectLst/>
                        </a:rPr>
                        <a:t>Air Quality Check (or) Environment Monitoring System using Packet Tracer | IoT Application</a:t>
                      </a:r>
                    </a:p>
                  </a:txBody>
                  <a:tcPr marL="57309" marR="16064" marT="44084" marB="44084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cap="none" spc="0" dirty="0">
                          <a:solidFill>
                            <a:schemeClr val="tx1"/>
                          </a:solidFill>
                          <a:effectLst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https://www.youtube.com/watch?v=4ht5FojLI7I&amp;t=449s&amp;ab_channel=TechnoBrunch</a:t>
                      </a:r>
                      <a:endParaRPr lang="en-US" sz="7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309" marR="16064" marT="44084" marB="44084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421790"/>
                  </a:ext>
                </a:extLst>
              </a:tr>
              <a:tr h="723611">
                <a:tc>
                  <a:txBody>
                    <a:bodyPr/>
                    <a:lstStyle/>
                    <a:p>
                      <a:pPr algn="ctr"/>
                      <a:r>
                        <a:rPr lang="en-US" sz="700" cap="none" spc="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marL="57309" marR="16064" marT="44084" marB="44084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cap="none" spc="0" dirty="0">
                          <a:solidFill>
                            <a:schemeClr val="tx1"/>
                          </a:solidFill>
                          <a:effectLst/>
                        </a:rPr>
                        <a:t>Cisco Intelligent Airport Wireless (Wi-Fi) Network Solution, White Paper, Cisco Systems, Inc.</a:t>
                      </a:r>
                    </a:p>
                  </a:txBody>
                  <a:tcPr marL="57309" marR="16064" marT="44084" marB="44084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cap="none" spc="0" dirty="0">
                          <a:solidFill>
                            <a:schemeClr val="tx1"/>
                          </a:solidFill>
                          <a:effectLst/>
                        </a:rPr>
                        <a:t>Rajapaksha, Aruna &amp; Jayasuriya, Nisha. (2020). Smart Airport: A Review on Future of the Airport Operation. Global Journal of Management and Business Research. 20. 10.34257/GJMBRAVOL20IS3PG25.</a:t>
                      </a:r>
                    </a:p>
                  </a:txBody>
                  <a:tcPr marL="57309" marR="16064" marT="44084" marB="44084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cap="none" spc="0" dirty="0">
                          <a:solidFill>
                            <a:schemeClr val="tx1"/>
                          </a:solidFill>
                          <a:effectLst/>
                        </a:rPr>
                        <a:t>Cisco Packet Tracer - RFID, Bluetooth, Smartphone</a:t>
                      </a:r>
                    </a:p>
                  </a:txBody>
                  <a:tcPr marL="57309" marR="16064" marT="44084" marB="44084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cap="none" spc="0" dirty="0">
                          <a:solidFill>
                            <a:schemeClr val="tx1"/>
                          </a:solidFill>
                          <a:effectLst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https://www.youtube.com/watch?v=cPewlj0kEtk&amp;t=340s&amp;ab_channel=DrSKhan</a:t>
                      </a:r>
                      <a:endParaRPr lang="en-US" sz="7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309" marR="16064" marT="44084" marB="44084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7712"/>
                  </a:ext>
                </a:extLst>
              </a:tr>
              <a:tr h="868332">
                <a:tc>
                  <a:txBody>
                    <a:bodyPr/>
                    <a:lstStyle/>
                    <a:p>
                      <a:pPr algn="ctr"/>
                      <a:r>
                        <a:rPr lang="en-US" sz="700" cap="none" spc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</a:txBody>
                  <a:tcPr marL="57309" marR="16064" marT="44084" marB="44084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cap="none" spc="0" dirty="0">
                          <a:solidFill>
                            <a:schemeClr val="tx1"/>
                          </a:solidFill>
                          <a:effectLst/>
                        </a:rPr>
                        <a:t>Cisco Technology Helps Keep Passengers, Plans, and Luggage on Schedule at Sydney Airport, Business Case, Cisco Systems, Inc.</a:t>
                      </a:r>
                    </a:p>
                  </a:txBody>
                  <a:tcPr marL="57309" marR="16064" marT="44084" marB="44084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cap="none" spc="0" dirty="0" err="1">
                          <a:solidFill>
                            <a:schemeClr val="tx1"/>
                          </a:solidFill>
                          <a:effectLst/>
                        </a:rPr>
                        <a:t>Alghadeir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  <a:effectLst/>
                        </a:rPr>
                        <a:t>, Abdullah and Sakran, Hasan Al-, Smart Airport Architecture Using Internet of Things (September 30, 2016). International Journal of Innovative Research in Computer Science &amp; Technology (IJIRCST) ISSN: 2347-5552, Volume-4, Issue-5, September 2016.</a:t>
                      </a:r>
                    </a:p>
                  </a:txBody>
                  <a:tcPr marL="57309" marR="16064" marT="44084" marB="44084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cap="none" spc="0" dirty="0">
                          <a:solidFill>
                            <a:schemeClr val="tx1"/>
                          </a:solidFill>
                          <a:effectLst/>
                        </a:rPr>
                        <a:t>Configuration of Wireless Heterogeneous Network using Cisco Packet Tracer</a:t>
                      </a:r>
                    </a:p>
                  </a:txBody>
                  <a:tcPr marL="57309" marR="16064" marT="44084" marB="44084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cap="none" spc="0" dirty="0">
                          <a:solidFill>
                            <a:schemeClr val="tx1"/>
                          </a:solidFill>
                          <a:effectLst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https://www.youtube.com/watch?v=UZwB7JTgYCc&amp;ab_channel=Dr.ShubhangiKharche</a:t>
                      </a:r>
                      <a:endParaRPr lang="en-US" sz="7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309" marR="16064" marT="44084" marB="44084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090526"/>
                  </a:ext>
                </a:extLst>
              </a:tr>
              <a:tr h="450246">
                <a:tc>
                  <a:txBody>
                    <a:bodyPr/>
                    <a:lstStyle/>
                    <a:p>
                      <a:pPr algn="ctr"/>
                      <a:r>
                        <a:rPr lang="en-US" sz="700" cap="none" spc="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57309" marR="16064" marT="44084" marB="44084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endParaRPr lang="en-US" sz="7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309" marR="16064" marT="44084" marB="44084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309" marR="16064" marT="44084" marB="44084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cap="none" spc="0" dirty="0">
                          <a:solidFill>
                            <a:schemeClr val="tx1"/>
                          </a:solidFill>
                          <a:effectLst/>
                        </a:rPr>
                        <a:t>How to Configure a Smart Home Design in Cisco Packet Tracer | IoT Devices Configure | End Devices</a:t>
                      </a:r>
                    </a:p>
                  </a:txBody>
                  <a:tcPr marL="57309" marR="16064" marT="44084" marB="44084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cap="none" spc="0" dirty="0">
                          <a:solidFill>
                            <a:schemeClr val="tx1"/>
                          </a:solidFill>
                          <a:effectLst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https://www.youtube.com/watch?v=vjPWanGskek&amp;ab_channel=ProgrammingFrog</a:t>
                      </a:r>
                      <a:endParaRPr lang="en-US" sz="7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309" marR="16064" marT="44084" marB="44084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154201"/>
                  </a:ext>
                </a:extLst>
              </a:tr>
              <a:tr h="723611">
                <a:tc>
                  <a:txBody>
                    <a:bodyPr/>
                    <a:lstStyle/>
                    <a:p>
                      <a:pPr algn="ctr"/>
                      <a:r>
                        <a:rPr lang="en-US" sz="700" cap="none" spc="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</a:p>
                  </a:txBody>
                  <a:tcPr marL="57309" marR="16064" marT="44084" marB="44084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endParaRPr lang="en-US" sz="7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309" marR="16064" marT="44084" marB="44084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309" marR="16064" marT="44084" marB="44084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cap="none" spc="0" dirty="0">
                          <a:solidFill>
                            <a:schemeClr val="tx1"/>
                          </a:solidFill>
                          <a:effectLst/>
                        </a:rPr>
                        <a:t>IoT Device Programming using Packet Tracer with Sensors and Actuators</a:t>
                      </a:r>
                    </a:p>
                  </a:txBody>
                  <a:tcPr marL="57309" marR="16064" marT="44084" marB="44084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cap="none" spc="0" dirty="0">
                          <a:solidFill>
                            <a:schemeClr val="tx1"/>
                          </a:solidFill>
                          <a:effectLst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https://www.youtube.com/watch?v=RH1az9-GxoY&amp;t=698s&amp;ab_channel=KayalvizhiJayavel</a:t>
                      </a:r>
                      <a:endParaRPr lang="en-US" sz="7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309" marR="16064" marT="44084" marB="44084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730468"/>
                  </a:ext>
                </a:extLst>
              </a:tr>
              <a:tr h="450246">
                <a:tc>
                  <a:txBody>
                    <a:bodyPr/>
                    <a:lstStyle/>
                    <a:p>
                      <a:pPr algn="ctr"/>
                      <a:r>
                        <a:rPr lang="en-US" sz="700" cap="none" spc="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</a:p>
                  </a:txBody>
                  <a:tcPr marL="57309" marR="16064" marT="44084" marB="44084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endParaRPr lang="en-US" sz="7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309" marR="16064" marT="44084" marB="44084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309" marR="16064" marT="44084" marB="44084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cap="none" spc="0" dirty="0">
                          <a:solidFill>
                            <a:schemeClr val="tx1"/>
                          </a:solidFill>
                          <a:effectLst/>
                        </a:rPr>
                        <a:t>Smart Garden in Packet Tracer</a:t>
                      </a:r>
                    </a:p>
                  </a:txBody>
                  <a:tcPr marL="57309" marR="16064" marT="44084" marB="44084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cap="none" spc="0" dirty="0">
                          <a:solidFill>
                            <a:schemeClr val="tx1"/>
                          </a:solidFill>
                          <a:effectLst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https://www.youtube.com/watch?v=DdeXrsMFnq4&amp;t=7s&amp;ab_channel=HaiderTech</a:t>
                      </a:r>
                      <a:endParaRPr lang="en-US" sz="7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309" marR="16064" marT="44084" marB="44084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582689"/>
                  </a:ext>
                </a:extLst>
              </a:tr>
              <a:tr h="450246">
                <a:tc>
                  <a:txBody>
                    <a:bodyPr/>
                    <a:lstStyle/>
                    <a:p>
                      <a:pPr algn="ctr"/>
                      <a:r>
                        <a:rPr lang="en-US" sz="700" cap="none" spc="0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</a:p>
                  </a:txBody>
                  <a:tcPr marL="57309" marR="16064" marT="44084" marB="44084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endParaRPr lang="en-US" sz="7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309" marR="16064" marT="44084" marB="44084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309" marR="16064" marT="44084" marB="44084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cap="none" spc="0" dirty="0">
                          <a:solidFill>
                            <a:schemeClr val="tx1"/>
                          </a:solidFill>
                          <a:effectLst/>
                        </a:rPr>
                        <a:t>Smart Security System using Packet Tracer | IoT application | Anti-Theft System using Packet Tracer</a:t>
                      </a:r>
                    </a:p>
                  </a:txBody>
                  <a:tcPr marL="57309" marR="16064" marT="44084" marB="44084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cap="none" spc="0" dirty="0">
                          <a:solidFill>
                            <a:schemeClr val="tx1"/>
                          </a:solidFill>
                          <a:effectLst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https://www.youtube.com/watch?v=42DCkx36Uv8&amp;ab_channel=TechnoBrunch</a:t>
                      </a:r>
                      <a:endParaRPr lang="en-US" sz="7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309" marR="16064" marT="44084" marB="44084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794040"/>
                  </a:ext>
                </a:extLst>
              </a:tr>
              <a:tr h="450246">
                <a:tc>
                  <a:txBody>
                    <a:bodyPr/>
                    <a:lstStyle/>
                    <a:p>
                      <a:pPr algn="ctr"/>
                      <a:r>
                        <a:rPr lang="en-US" sz="700" cap="none" spc="0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</a:p>
                  </a:txBody>
                  <a:tcPr marL="57309" marR="16064" marT="44084" marB="44084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endParaRPr lang="en-US" sz="7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309" marR="16064" marT="44084" marB="44084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309" marR="16064" marT="44084" marB="44084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cap="none" spc="0" dirty="0">
                          <a:solidFill>
                            <a:schemeClr val="tx1"/>
                          </a:solidFill>
                          <a:effectLst/>
                        </a:rPr>
                        <a:t>Static NAT Configuration in Cisco Packet Tracer 2019</a:t>
                      </a:r>
                    </a:p>
                  </a:txBody>
                  <a:tcPr marL="57309" marR="16064" marT="44084" marB="44084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cap="none" spc="0" dirty="0">
                          <a:solidFill>
                            <a:schemeClr val="tx1"/>
                          </a:solidFill>
                          <a:effectLst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https://www.youtube.com/watch?v=pErjl9WA1V8&amp;t=919s&amp;ab_channel=KrishnoDey</a:t>
                      </a:r>
                      <a:endParaRPr lang="en-US" sz="7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309" marR="16064" marT="44084" marB="44084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0643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9614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Developing A Network Design For A Smart Airport Using A Cisco Packet Tracer</vt:lpstr>
      <vt:lpstr>CCE Team 9</vt:lpstr>
      <vt:lpstr>Abstract</vt:lpstr>
      <vt:lpstr>Objectives</vt:lpstr>
      <vt:lpstr>Methodology</vt:lpstr>
      <vt:lpstr>Results &amp; Analysis</vt:lpstr>
      <vt:lpstr>Novelty &amp; Contributions Made</vt:lpstr>
      <vt:lpstr>Conclusions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231</cp:revision>
  <dcterms:created xsi:type="dcterms:W3CDTF">2023-01-10T12:13:17Z</dcterms:created>
  <dcterms:modified xsi:type="dcterms:W3CDTF">2023-01-11T10:14:23Z</dcterms:modified>
</cp:coreProperties>
</file>